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20" r:id="rId3"/>
    <p:sldId id="257" r:id="rId4"/>
    <p:sldId id="321" r:id="rId5"/>
    <p:sldId id="322" r:id="rId6"/>
    <p:sldId id="323" r:id="rId7"/>
    <p:sldId id="324" r:id="rId8"/>
    <p:sldId id="325" r:id="rId9"/>
    <p:sldId id="326" r:id="rId10"/>
    <p:sldId id="327" r:id="rId11"/>
    <p:sldId id="350" r:id="rId12"/>
    <p:sldId id="328" r:id="rId13"/>
    <p:sldId id="329" r:id="rId14"/>
    <p:sldId id="351" r:id="rId15"/>
    <p:sldId id="330" r:id="rId16"/>
    <p:sldId id="331" r:id="rId17"/>
    <p:sldId id="352" r:id="rId18"/>
    <p:sldId id="353" r:id="rId19"/>
    <p:sldId id="354" r:id="rId20"/>
    <p:sldId id="332" r:id="rId21"/>
    <p:sldId id="387" r:id="rId22"/>
    <p:sldId id="355" r:id="rId23"/>
    <p:sldId id="297" r:id="rId24"/>
    <p:sldId id="292" r:id="rId25"/>
    <p:sldId id="293" r:id="rId26"/>
    <p:sldId id="271" r:id="rId27"/>
    <p:sldId id="298" r:id="rId28"/>
    <p:sldId id="299" r:id="rId29"/>
    <p:sldId id="300" r:id="rId30"/>
    <p:sldId id="305" r:id="rId31"/>
    <p:sldId id="306" r:id="rId32"/>
    <p:sldId id="307" r:id="rId33"/>
    <p:sldId id="308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56" r:id="rId43"/>
    <p:sldId id="357" r:id="rId44"/>
    <p:sldId id="368" r:id="rId45"/>
    <p:sldId id="361" r:id="rId46"/>
    <p:sldId id="362" r:id="rId47"/>
    <p:sldId id="363" r:id="rId48"/>
    <p:sldId id="364" r:id="rId49"/>
    <p:sldId id="365" r:id="rId50"/>
    <p:sldId id="369" r:id="rId51"/>
    <p:sldId id="370" r:id="rId52"/>
    <p:sldId id="386" r:id="rId53"/>
    <p:sldId id="384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8D6C58-4784-4193-AC47-84FFE94B7551}" v="19" dt="2025-08-29T17:48:28.2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8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a Nunes Lopes" userId="8eacf352355886ee" providerId="LiveId" clId="{488D6C58-4784-4193-AC47-84FFE94B7551}"/>
    <pc:docChg chg="custSel addSld delSld modSld">
      <pc:chgData name="Gabriela Nunes Lopes" userId="8eacf352355886ee" providerId="LiveId" clId="{488D6C58-4784-4193-AC47-84FFE94B7551}" dt="2025-08-29T18:11:00.055" v="206" actId="47"/>
      <pc:docMkLst>
        <pc:docMk/>
      </pc:docMkLst>
      <pc:sldChg chg="modSp mod">
        <pc:chgData name="Gabriela Nunes Lopes" userId="8eacf352355886ee" providerId="LiveId" clId="{488D6C58-4784-4193-AC47-84FFE94B7551}" dt="2025-08-29T18:09:57.864" v="205" actId="20577"/>
        <pc:sldMkLst>
          <pc:docMk/>
          <pc:sldMk cId="239430883" sldId="256"/>
        </pc:sldMkLst>
        <pc:spChg chg="mod">
          <ac:chgData name="Gabriela Nunes Lopes" userId="8eacf352355886ee" providerId="LiveId" clId="{488D6C58-4784-4193-AC47-84FFE94B7551}" dt="2025-08-29T18:09:57.864" v="205" actId="20577"/>
          <ac:spMkLst>
            <pc:docMk/>
            <pc:sldMk cId="239430883" sldId="256"/>
            <ac:spMk id="2" creationId="{3336CB5C-5768-69A5-D734-7769343FCEED}"/>
          </ac:spMkLst>
        </pc:spChg>
        <pc:spChg chg="mod">
          <ac:chgData name="Gabriela Nunes Lopes" userId="8eacf352355886ee" providerId="LiveId" clId="{488D6C58-4784-4193-AC47-84FFE94B7551}" dt="2025-08-28T23:38:22.653" v="157" actId="20577"/>
          <ac:spMkLst>
            <pc:docMk/>
            <pc:sldMk cId="239430883" sldId="256"/>
            <ac:spMk id="3" creationId="{45FA4413-5E59-BE97-80A3-775E2A4B0363}"/>
          </ac:spMkLst>
        </pc:spChg>
      </pc:sldChg>
      <pc:sldChg chg="add">
        <pc:chgData name="Gabriela Nunes Lopes" userId="8eacf352355886ee" providerId="LiveId" clId="{488D6C58-4784-4193-AC47-84FFE94B7551}" dt="2025-08-29T17:48:28.247" v="158"/>
        <pc:sldMkLst>
          <pc:docMk/>
          <pc:sldMk cId="2255414877" sldId="271"/>
        </pc:sldMkLst>
      </pc:sldChg>
      <pc:sldChg chg="add">
        <pc:chgData name="Gabriela Nunes Lopes" userId="8eacf352355886ee" providerId="LiveId" clId="{488D6C58-4784-4193-AC47-84FFE94B7551}" dt="2025-08-29T17:48:28.247" v="158"/>
        <pc:sldMkLst>
          <pc:docMk/>
          <pc:sldMk cId="906325646" sldId="292"/>
        </pc:sldMkLst>
      </pc:sldChg>
      <pc:sldChg chg="add">
        <pc:chgData name="Gabriela Nunes Lopes" userId="8eacf352355886ee" providerId="LiveId" clId="{488D6C58-4784-4193-AC47-84FFE94B7551}" dt="2025-08-29T17:48:28.247" v="158"/>
        <pc:sldMkLst>
          <pc:docMk/>
          <pc:sldMk cId="712667782" sldId="293"/>
        </pc:sldMkLst>
      </pc:sldChg>
      <pc:sldChg chg="add del">
        <pc:chgData name="Gabriela Nunes Lopes" userId="8eacf352355886ee" providerId="LiveId" clId="{488D6C58-4784-4193-AC47-84FFE94B7551}" dt="2025-08-29T18:11:00.055" v="206" actId="47"/>
        <pc:sldMkLst>
          <pc:docMk/>
          <pc:sldMk cId="1891832288" sldId="296"/>
        </pc:sldMkLst>
      </pc:sldChg>
      <pc:sldChg chg="modSp add mod">
        <pc:chgData name="Gabriela Nunes Lopes" userId="8eacf352355886ee" providerId="LiveId" clId="{488D6C58-4784-4193-AC47-84FFE94B7551}" dt="2025-08-29T18:08:46.377" v="174" actId="20577"/>
        <pc:sldMkLst>
          <pc:docMk/>
          <pc:sldMk cId="1457550824" sldId="297"/>
        </pc:sldMkLst>
        <pc:spChg chg="mod">
          <ac:chgData name="Gabriela Nunes Lopes" userId="8eacf352355886ee" providerId="LiveId" clId="{488D6C58-4784-4193-AC47-84FFE94B7551}" dt="2025-08-29T18:08:46.377" v="174" actId="20577"/>
          <ac:spMkLst>
            <pc:docMk/>
            <pc:sldMk cId="1457550824" sldId="297"/>
            <ac:spMk id="3" creationId="{2C633C79-7A39-2150-09E5-112802DF8032}"/>
          </ac:spMkLst>
        </pc:spChg>
      </pc:sldChg>
      <pc:sldChg chg="add">
        <pc:chgData name="Gabriela Nunes Lopes" userId="8eacf352355886ee" providerId="LiveId" clId="{488D6C58-4784-4193-AC47-84FFE94B7551}" dt="2025-08-29T17:48:28.247" v="158"/>
        <pc:sldMkLst>
          <pc:docMk/>
          <pc:sldMk cId="4003469817" sldId="298"/>
        </pc:sldMkLst>
      </pc:sldChg>
      <pc:sldChg chg="add">
        <pc:chgData name="Gabriela Nunes Lopes" userId="8eacf352355886ee" providerId="LiveId" clId="{488D6C58-4784-4193-AC47-84FFE94B7551}" dt="2025-08-29T17:48:28.247" v="158"/>
        <pc:sldMkLst>
          <pc:docMk/>
          <pc:sldMk cId="2017305062" sldId="299"/>
        </pc:sldMkLst>
      </pc:sldChg>
      <pc:sldChg chg="add">
        <pc:chgData name="Gabriela Nunes Lopes" userId="8eacf352355886ee" providerId="LiveId" clId="{488D6C58-4784-4193-AC47-84FFE94B7551}" dt="2025-08-29T17:48:28.247" v="158"/>
        <pc:sldMkLst>
          <pc:docMk/>
          <pc:sldMk cId="1920841793" sldId="300"/>
        </pc:sldMkLst>
      </pc:sldChg>
      <pc:sldChg chg="add">
        <pc:chgData name="Gabriela Nunes Lopes" userId="8eacf352355886ee" providerId="LiveId" clId="{488D6C58-4784-4193-AC47-84FFE94B7551}" dt="2025-08-29T17:48:28.247" v="158"/>
        <pc:sldMkLst>
          <pc:docMk/>
          <pc:sldMk cId="2014135813" sldId="305"/>
        </pc:sldMkLst>
      </pc:sldChg>
      <pc:sldChg chg="add">
        <pc:chgData name="Gabriela Nunes Lopes" userId="8eacf352355886ee" providerId="LiveId" clId="{488D6C58-4784-4193-AC47-84FFE94B7551}" dt="2025-08-29T17:48:28.247" v="158"/>
        <pc:sldMkLst>
          <pc:docMk/>
          <pc:sldMk cId="4218653541" sldId="306"/>
        </pc:sldMkLst>
      </pc:sldChg>
      <pc:sldChg chg="add">
        <pc:chgData name="Gabriela Nunes Lopes" userId="8eacf352355886ee" providerId="LiveId" clId="{488D6C58-4784-4193-AC47-84FFE94B7551}" dt="2025-08-29T17:48:28.247" v="158"/>
        <pc:sldMkLst>
          <pc:docMk/>
          <pc:sldMk cId="266709755" sldId="307"/>
        </pc:sldMkLst>
      </pc:sldChg>
      <pc:sldChg chg="add">
        <pc:chgData name="Gabriela Nunes Lopes" userId="8eacf352355886ee" providerId="LiveId" clId="{488D6C58-4784-4193-AC47-84FFE94B7551}" dt="2025-08-29T17:48:28.247" v="158"/>
        <pc:sldMkLst>
          <pc:docMk/>
          <pc:sldMk cId="1336134922" sldId="308"/>
        </pc:sldMkLst>
      </pc:sldChg>
      <pc:sldChg chg="addSp modSp">
        <pc:chgData name="Gabriela Nunes Lopes" userId="8eacf352355886ee" providerId="LiveId" clId="{488D6C58-4784-4193-AC47-84FFE94B7551}" dt="2025-08-28T23:37:15.103" v="105" actId="1076"/>
        <pc:sldMkLst>
          <pc:docMk/>
          <pc:sldMk cId="2984400423" sldId="330"/>
        </pc:sldMkLst>
        <pc:picChg chg="add mod">
          <ac:chgData name="Gabriela Nunes Lopes" userId="8eacf352355886ee" providerId="LiveId" clId="{488D6C58-4784-4193-AC47-84FFE94B7551}" dt="2025-08-28T23:37:15.103" v="105" actId="1076"/>
          <ac:picMkLst>
            <pc:docMk/>
            <pc:sldMk cId="2984400423" sldId="330"/>
            <ac:picMk id="5122" creationId="{7D35C761-74C0-E63F-79D6-7A03A2F5882F}"/>
          </ac:picMkLst>
        </pc:picChg>
      </pc:sldChg>
      <pc:sldChg chg="addSp modSp">
        <pc:chgData name="Gabriela Nunes Lopes" userId="8eacf352355886ee" providerId="LiveId" clId="{488D6C58-4784-4193-AC47-84FFE94B7551}" dt="2025-08-28T23:36:40.914" v="102" actId="1076"/>
        <pc:sldMkLst>
          <pc:docMk/>
          <pc:sldMk cId="2145430432" sldId="351"/>
        </pc:sldMkLst>
        <pc:picChg chg="add mod">
          <ac:chgData name="Gabriela Nunes Lopes" userId="8eacf352355886ee" providerId="LiveId" clId="{488D6C58-4784-4193-AC47-84FFE94B7551}" dt="2025-08-28T23:36:40.914" v="102" actId="1076"/>
          <ac:picMkLst>
            <pc:docMk/>
            <pc:sldMk cId="2145430432" sldId="351"/>
            <ac:picMk id="4098" creationId="{8DB0F0FE-BB8F-E6EB-5140-6912255BB41E}"/>
          </ac:picMkLst>
        </pc:picChg>
      </pc:sldChg>
      <pc:sldChg chg="addSp modSp">
        <pc:chgData name="Gabriela Nunes Lopes" userId="8eacf352355886ee" providerId="LiveId" clId="{488D6C58-4784-4193-AC47-84FFE94B7551}" dt="2025-08-28T23:36:03.100" v="99" actId="1076"/>
        <pc:sldMkLst>
          <pc:docMk/>
          <pc:sldMk cId="254416550" sldId="352"/>
        </pc:sldMkLst>
        <pc:picChg chg="add mod">
          <ac:chgData name="Gabriela Nunes Lopes" userId="8eacf352355886ee" providerId="LiveId" clId="{488D6C58-4784-4193-AC47-84FFE94B7551}" dt="2025-08-28T23:36:03.100" v="99" actId="1076"/>
          <ac:picMkLst>
            <pc:docMk/>
            <pc:sldMk cId="254416550" sldId="352"/>
            <ac:picMk id="3074" creationId="{3CBC817E-2C2F-EA53-BC4C-A231D94B51C8}"/>
          </ac:picMkLst>
        </pc:picChg>
      </pc:sldChg>
      <pc:sldChg chg="addSp modSp">
        <pc:chgData name="Gabriela Nunes Lopes" userId="8eacf352355886ee" providerId="LiveId" clId="{488D6C58-4784-4193-AC47-84FFE94B7551}" dt="2025-08-28T23:34:50.305" v="96" actId="1076"/>
        <pc:sldMkLst>
          <pc:docMk/>
          <pc:sldMk cId="1136258983" sldId="354"/>
        </pc:sldMkLst>
        <pc:picChg chg="add mod">
          <ac:chgData name="Gabriela Nunes Lopes" userId="8eacf352355886ee" providerId="LiveId" clId="{488D6C58-4784-4193-AC47-84FFE94B7551}" dt="2025-08-28T23:34:50.305" v="96" actId="1076"/>
          <ac:picMkLst>
            <pc:docMk/>
            <pc:sldMk cId="1136258983" sldId="354"/>
            <ac:picMk id="2050" creationId="{38DD5205-1359-9B28-1921-360941335933}"/>
          </ac:picMkLst>
        </pc:picChg>
      </pc:sldChg>
      <pc:sldChg chg="modSp mod">
        <pc:chgData name="Gabriela Nunes Lopes" userId="8eacf352355886ee" providerId="LiveId" clId="{488D6C58-4784-4193-AC47-84FFE94B7551}" dt="2025-08-28T23:38:10.520" v="131" actId="20577"/>
        <pc:sldMkLst>
          <pc:docMk/>
          <pc:sldMk cId="1487786929" sldId="384"/>
        </pc:sldMkLst>
        <pc:spChg chg="mod">
          <ac:chgData name="Gabriela Nunes Lopes" userId="8eacf352355886ee" providerId="LiveId" clId="{488D6C58-4784-4193-AC47-84FFE94B7551}" dt="2025-08-28T23:38:10.520" v="131" actId="20577"/>
          <ac:spMkLst>
            <pc:docMk/>
            <pc:sldMk cId="1487786929" sldId="384"/>
            <ac:spMk id="3" creationId="{D1708D82-7131-36E2-DCC8-C8787CEC3C21}"/>
          </ac:spMkLst>
        </pc:spChg>
      </pc:sldChg>
      <pc:sldChg chg="addSp delSp modSp add mod">
        <pc:chgData name="Gabriela Nunes Lopes" userId="8eacf352355886ee" providerId="LiveId" clId="{488D6C58-4784-4193-AC47-84FFE94B7551}" dt="2025-08-28T23:33:57.363" v="91" actId="1076"/>
        <pc:sldMkLst>
          <pc:docMk/>
          <pc:sldMk cId="2912620303" sldId="387"/>
        </pc:sldMkLst>
        <pc:spChg chg="mod">
          <ac:chgData name="Gabriela Nunes Lopes" userId="8eacf352355886ee" providerId="LiveId" clId="{488D6C58-4784-4193-AC47-84FFE94B7551}" dt="2025-08-28T23:33:48.013" v="87" actId="20577"/>
          <ac:spMkLst>
            <pc:docMk/>
            <pc:sldMk cId="2912620303" sldId="387"/>
            <ac:spMk id="3" creationId="{4795CD00-3F13-52CD-4F9F-CDE2080B165A}"/>
          </ac:spMkLst>
        </pc:spChg>
        <pc:picChg chg="add mod">
          <ac:chgData name="Gabriela Nunes Lopes" userId="8eacf352355886ee" providerId="LiveId" clId="{488D6C58-4784-4193-AC47-84FFE94B7551}" dt="2025-08-28T23:33:57.363" v="91" actId="1076"/>
          <ac:picMkLst>
            <pc:docMk/>
            <pc:sldMk cId="2912620303" sldId="387"/>
            <ac:picMk id="1026" creationId="{1F8B1847-B5FF-5B2E-5EED-206212CF3E66}"/>
          </ac:picMkLst>
        </pc:picChg>
        <pc:picChg chg="del">
          <ac:chgData name="Gabriela Nunes Lopes" userId="8eacf352355886ee" providerId="LiveId" clId="{488D6C58-4784-4193-AC47-84FFE94B7551}" dt="2025-08-28T23:33:50.971" v="88" actId="478"/>
          <ac:picMkLst>
            <pc:docMk/>
            <pc:sldMk cId="2912620303" sldId="387"/>
            <ac:picMk id="2050" creationId="{F6FC6060-39D9-E45C-BF06-890954B665EB}"/>
          </ac:picMkLst>
        </pc:picChg>
      </pc:sldChg>
    </pc:docChg>
  </pc:docChgLst>
  <pc:docChgLst>
    <pc:chgData name="Gabriela Nunes Lopes" userId="8eacf352355886ee" providerId="LiveId" clId="{B2A6CD0F-013E-4969-AB75-E078467DBB40}"/>
    <pc:docChg chg="undo custSel addSld delSld modSld">
      <pc:chgData name="Gabriela Nunes Lopes" userId="8eacf352355886ee" providerId="LiveId" clId="{B2A6CD0F-013E-4969-AB75-E078467DBB40}" dt="2024-03-13T12:51:34.272" v="898" actId="1038"/>
      <pc:docMkLst>
        <pc:docMk/>
      </pc:docMkLst>
      <pc:sldChg chg="addSp modSp mod">
        <pc:chgData name="Gabriela Nunes Lopes" userId="8eacf352355886ee" providerId="LiveId" clId="{B2A6CD0F-013E-4969-AB75-E078467DBB40}" dt="2024-03-12T17:17:53.612" v="505"/>
        <pc:sldMkLst>
          <pc:docMk/>
          <pc:sldMk cId="239430883" sldId="256"/>
        </pc:sldMkLst>
      </pc:sldChg>
      <pc:sldChg chg="modSp new mod">
        <pc:chgData name="Gabriela Nunes Lopes" userId="8eacf352355886ee" providerId="LiveId" clId="{B2A6CD0F-013E-4969-AB75-E078467DBB40}" dt="2024-03-12T16:54:49.192" v="10"/>
        <pc:sldMkLst>
          <pc:docMk/>
          <pc:sldMk cId="2553576638" sldId="257"/>
        </pc:sldMkLst>
      </pc:sldChg>
      <pc:sldChg chg="addSp modSp new mod">
        <pc:chgData name="Gabriela Nunes Lopes" userId="8eacf352355886ee" providerId="LiveId" clId="{B2A6CD0F-013E-4969-AB75-E078467DBB40}" dt="2024-03-12T17:18:04.408" v="506" actId="123"/>
        <pc:sldMkLst>
          <pc:docMk/>
          <pc:sldMk cId="534541870" sldId="258"/>
        </pc:sldMkLst>
      </pc:sldChg>
      <pc:sldChg chg="new del">
        <pc:chgData name="Gabriela Nunes Lopes" userId="8eacf352355886ee" providerId="LiveId" clId="{B2A6CD0F-013E-4969-AB75-E078467DBB40}" dt="2024-03-12T17:11:07.642" v="428" actId="47"/>
        <pc:sldMkLst>
          <pc:docMk/>
          <pc:sldMk cId="694160730" sldId="259"/>
        </pc:sldMkLst>
      </pc:sldChg>
      <pc:sldChg chg="addSp modSp add mod">
        <pc:chgData name="Gabriela Nunes Lopes" userId="8eacf352355886ee" providerId="LiveId" clId="{B2A6CD0F-013E-4969-AB75-E078467DBB40}" dt="2024-03-12T17:18:09.845" v="508" actId="20577"/>
        <pc:sldMkLst>
          <pc:docMk/>
          <pc:sldMk cId="3556069845" sldId="260"/>
        </pc:sldMkLst>
      </pc:sldChg>
      <pc:sldChg chg="addSp modSp add mod">
        <pc:chgData name="Gabriela Nunes Lopes" userId="8eacf352355886ee" providerId="LiveId" clId="{B2A6CD0F-013E-4969-AB75-E078467DBB40}" dt="2024-03-12T17:18:16.667" v="510" actId="27636"/>
        <pc:sldMkLst>
          <pc:docMk/>
          <pc:sldMk cId="360968413" sldId="261"/>
        </pc:sldMkLst>
      </pc:sldChg>
      <pc:sldChg chg="addSp modSp add mod">
        <pc:chgData name="Gabriela Nunes Lopes" userId="8eacf352355886ee" providerId="LiveId" clId="{B2A6CD0F-013E-4969-AB75-E078467DBB40}" dt="2024-03-12T16:56:24.672" v="76" actId="1076"/>
        <pc:sldMkLst>
          <pc:docMk/>
          <pc:sldMk cId="1535543694" sldId="262"/>
        </pc:sldMkLst>
      </pc:sldChg>
      <pc:sldChg chg="addSp modSp add mod">
        <pc:chgData name="Gabriela Nunes Lopes" userId="8eacf352355886ee" providerId="LiveId" clId="{B2A6CD0F-013E-4969-AB75-E078467DBB40}" dt="2024-03-12T16:56:42.352" v="84" actId="1076"/>
        <pc:sldMkLst>
          <pc:docMk/>
          <pc:sldMk cId="1357430174" sldId="263"/>
        </pc:sldMkLst>
      </pc:sldChg>
      <pc:sldChg chg="addSp modSp add mod">
        <pc:chgData name="Gabriela Nunes Lopes" userId="8eacf352355886ee" providerId="LiveId" clId="{B2A6CD0F-013E-4969-AB75-E078467DBB40}" dt="2024-03-12T17:18:35.463" v="522" actId="6549"/>
        <pc:sldMkLst>
          <pc:docMk/>
          <pc:sldMk cId="872013396" sldId="264"/>
        </pc:sldMkLst>
      </pc:sldChg>
      <pc:sldChg chg="modSp add mod">
        <pc:chgData name="Gabriela Nunes Lopes" userId="8eacf352355886ee" providerId="LiveId" clId="{B2A6CD0F-013E-4969-AB75-E078467DBB40}" dt="2024-03-12T17:18:44.872" v="526" actId="27636"/>
        <pc:sldMkLst>
          <pc:docMk/>
          <pc:sldMk cId="1101099606" sldId="265"/>
        </pc:sldMkLst>
      </pc:sldChg>
      <pc:sldChg chg="modSp add mod">
        <pc:chgData name="Gabriela Nunes Lopes" userId="8eacf352355886ee" providerId="LiveId" clId="{B2A6CD0F-013E-4969-AB75-E078467DBB40}" dt="2024-03-12T17:18:53.522" v="534" actId="20577"/>
        <pc:sldMkLst>
          <pc:docMk/>
          <pc:sldMk cId="3662187451" sldId="266"/>
        </pc:sldMkLst>
      </pc:sldChg>
      <pc:sldChg chg="delSp modSp add mod">
        <pc:chgData name="Gabriela Nunes Lopes" userId="8eacf352355886ee" providerId="LiveId" clId="{B2A6CD0F-013E-4969-AB75-E078467DBB40}" dt="2024-03-12T17:19:00.199" v="536" actId="1076"/>
        <pc:sldMkLst>
          <pc:docMk/>
          <pc:sldMk cId="2801341710" sldId="267"/>
        </pc:sldMkLst>
      </pc:sldChg>
      <pc:sldChg chg="addSp modSp add mod">
        <pc:chgData name="Gabriela Nunes Lopes" userId="8eacf352355886ee" providerId="LiveId" clId="{B2A6CD0F-013E-4969-AB75-E078467DBB40}" dt="2024-03-12T17:19:08.092" v="537" actId="1076"/>
        <pc:sldMkLst>
          <pc:docMk/>
          <pc:sldMk cId="263342963" sldId="268"/>
        </pc:sldMkLst>
      </pc:sldChg>
      <pc:sldChg chg="modSp new mod">
        <pc:chgData name="Gabriela Nunes Lopes" userId="8eacf352355886ee" providerId="LiveId" clId="{B2A6CD0F-013E-4969-AB75-E078467DBB40}" dt="2024-03-12T16:55:15.807" v="47" actId="20577"/>
        <pc:sldMkLst>
          <pc:docMk/>
          <pc:sldMk cId="915513618" sldId="269"/>
        </pc:sldMkLst>
      </pc:sldChg>
      <pc:sldChg chg="new del">
        <pc:chgData name="Gabriela Nunes Lopes" userId="8eacf352355886ee" providerId="LiveId" clId="{B2A6CD0F-013E-4969-AB75-E078467DBB40}" dt="2024-03-12T17:19:10.047" v="538" actId="47"/>
        <pc:sldMkLst>
          <pc:docMk/>
          <pc:sldMk cId="2637261444" sldId="270"/>
        </pc:sldMkLst>
      </pc:sldChg>
      <pc:sldChg chg="addSp modSp new mod">
        <pc:chgData name="Gabriela Nunes Lopes" userId="8eacf352355886ee" providerId="LiveId" clId="{B2A6CD0F-013E-4969-AB75-E078467DBB40}" dt="2024-03-12T17:07:50.137" v="373" actId="1076"/>
        <pc:sldMkLst>
          <pc:docMk/>
          <pc:sldMk cId="2255414877" sldId="271"/>
        </pc:sldMkLst>
      </pc:sldChg>
      <pc:sldChg chg="addSp modSp add mod">
        <pc:chgData name="Gabriela Nunes Lopes" userId="8eacf352355886ee" providerId="LiveId" clId="{B2A6CD0F-013E-4969-AB75-E078467DBB40}" dt="2024-03-12T16:59:09.623" v="130" actId="1076"/>
        <pc:sldMkLst>
          <pc:docMk/>
          <pc:sldMk cId="2904993066" sldId="272"/>
        </pc:sldMkLst>
      </pc:sldChg>
      <pc:sldChg chg="addSp modSp add mod">
        <pc:chgData name="Gabriela Nunes Lopes" userId="8eacf352355886ee" providerId="LiveId" clId="{B2A6CD0F-013E-4969-AB75-E078467DBB40}" dt="2024-03-12T17:20:14.933" v="575" actId="27636"/>
        <pc:sldMkLst>
          <pc:docMk/>
          <pc:sldMk cId="1450484781" sldId="273"/>
        </pc:sldMkLst>
      </pc:sldChg>
      <pc:sldChg chg="addSp modSp add mod">
        <pc:chgData name="Gabriela Nunes Lopes" userId="8eacf352355886ee" providerId="LiveId" clId="{B2A6CD0F-013E-4969-AB75-E078467DBB40}" dt="2024-03-12T16:59:34.457" v="147" actId="1076"/>
        <pc:sldMkLst>
          <pc:docMk/>
          <pc:sldMk cId="3929578629" sldId="274"/>
        </pc:sldMkLst>
      </pc:sldChg>
      <pc:sldChg chg="addSp modSp add mod">
        <pc:chgData name="Gabriela Nunes Lopes" userId="8eacf352355886ee" providerId="LiveId" clId="{B2A6CD0F-013E-4969-AB75-E078467DBB40}" dt="2024-03-13T12:44:22.331" v="644" actId="27636"/>
        <pc:sldMkLst>
          <pc:docMk/>
          <pc:sldMk cId="3877171254" sldId="275"/>
        </pc:sldMkLst>
      </pc:sldChg>
      <pc:sldChg chg="modSp add mod">
        <pc:chgData name="Gabriela Nunes Lopes" userId="8eacf352355886ee" providerId="LiveId" clId="{B2A6CD0F-013E-4969-AB75-E078467DBB40}" dt="2024-03-13T12:44:48.052" v="647" actId="403"/>
        <pc:sldMkLst>
          <pc:docMk/>
          <pc:sldMk cId="2029252810" sldId="276"/>
        </pc:sldMkLst>
      </pc:sldChg>
      <pc:sldChg chg="addSp modSp add mod">
        <pc:chgData name="Gabriela Nunes Lopes" userId="8eacf352355886ee" providerId="LiveId" clId="{B2A6CD0F-013E-4969-AB75-E078467DBB40}" dt="2024-03-13T12:45:21.452" v="664" actId="1076"/>
        <pc:sldMkLst>
          <pc:docMk/>
          <pc:sldMk cId="418905142" sldId="277"/>
        </pc:sldMkLst>
      </pc:sldChg>
      <pc:sldChg chg="addSp modSp add mod">
        <pc:chgData name="Gabriela Nunes Lopes" userId="8eacf352355886ee" providerId="LiveId" clId="{B2A6CD0F-013E-4969-AB75-E078467DBB40}" dt="2024-03-13T12:46:02.692" v="684" actId="1076"/>
        <pc:sldMkLst>
          <pc:docMk/>
          <pc:sldMk cId="2315389607" sldId="278"/>
        </pc:sldMkLst>
      </pc:sldChg>
      <pc:sldChg chg="addSp modSp add mod">
        <pc:chgData name="Gabriela Nunes Lopes" userId="8eacf352355886ee" providerId="LiveId" clId="{B2A6CD0F-013E-4969-AB75-E078467DBB40}" dt="2024-03-12T17:00:46.957" v="171"/>
        <pc:sldMkLst>
          <pc:docMk/>
          <pc:sldMk cId="444476382" sldId="279"/>
        </pc:sldMkLst>
      </pc:sldChg>
      <pc:sldChg chg="addSp modSp add mod">
        <pc:chgData name="Gabriela Nunes Lopes" userId="8eacf352355886ee" providerId="LiveId" clId="{B2A6CD0F-013E-4969-AB75-E078467DBB40}" dt="2024-03-12T17:19:46.652" v="559" actId="1076"/>
        <pc:sldMkLst>
          <pc:docMk/>
          <pc:sldMk cId="2655950705" sldId="280"/>
        </pc:sldMkLst>
      </pc:sldChg>
      <pc:sldChg chg="addSp modSp add mod">
        <pc:chgData name="Gabriela Nunes Lopes" userId="8eacf352355886ee" providerId="LiveId" clId="{B2A6CD0F-013E-4969-AB75-E078467DBB40}" dt="2024-03-13T12:46:43.875" v="707" actId="1076"/>
        <pc:sldMkLst>
          <pc:docMk/>
          <pc:sldMk cId="552527512" sldId="281"/>
        </pc:sldMkLst>
      </pc:sldChg>
      <pc:sldChg chg="addSp modSp add mod">
        <pc:chgData name="Gabriela Nunes Lopes" userId="8eacf352355886ee" providerId="LiveId" clId="{B2A6CD0F-013E-4969-AB75-E078467DBB40}" dt="2024-03-12T17:20:09.166" v="573" actId="1076"/>
        <pc:sldMkLst>
          <pc:docMk/>
          <pc:sldMk cId="4061360823" sldId="282"/>
        </pc:sldMkLst>
      </pc:sldChg>
      <pc:sldChg chg="addSp modSp add mod">
        <pc:chgData name="Gabriela Nunes Lopes" userId="8eacf352355886ee" providerId="LiveId" clId="{B2A6CD0F-013E-4969-AB75-E078467DBB40}" dt="2024-03-13T12:47:47.454" v="763" actId="20577"/>
        <pc:sldMkLst>
          <pc:docMk/>
          <pc:sldMk cId="4005747252" sldId="283"/>
        </pc:sldMkLst>
      </pc:sldChg>
      <pc:sldChg chg="addSp modSp add mod">
        <pc:chgData name="Gabriela Nunes Lopes" userId="8eacf352355886ee" providerId="LiveId" clId="{B2A6CD0F-013E-4969-AB75-E078467DBB40}" dt="2024-03-13T12:48:02.775" v="770" actId="1076"/>
        <pc:sldMkLst>
          <pc:docMk/>
          <pc:sldMk cId="192058142" sldId="284"/>
        </pc:sldMkLst>
      </pc:sldChg>
      <pc:sldChg chg="addSp modSp add mod">
        <pc:chgData name="Gabriela Nunes Lopes" userId="8eacf352355886ee" providerId="LiveId" clId="{B2A6CD0F-013E-4969-AB75-E078467DBB40}" dt="2024-03-13T12:48:09.392" v="772" actId="404"/>
        <pc:sldMkLst>
          <pc:docMk/>
          <pc:sldMk cId="1509863417" sldId="285"/>
        </pc:sldMkLst>
      </pc:sldChg>
      <pc:sldChg chg="addSp modSp add mod">
        <pc:chgData name="Gabriela Nunes Lopes" userId="8eacf352355886ee" providerId="LiveId" clId="{B2A6CD0F-013E-4969-AB75-E078467DBB40}" dt="2024-03-13T12:48:14.163" v="774" actId="404"/>
        <pc:sldMkLst>
          <pc:docMk/>
          <pc:sldMk cId="4145453160" sldId="286"/>
        </pc:sldMkLst>
      </pc:sldChg>
      <pc:sldChg chg="addSp modSp add mod">
        <pc:chgData name="Gabriela Nunes Lopes" userId="8eacf352355886ee" providerId="LiveId" clId="{B2A6CD0F-013E-4969-AB75-E078467DBB40}" dt="2024-03-13T12:48:19.782" v="776" actId="404"/>
        <pc:sldMkLst>
          <pc:docMk/>
          <pc:sldMk cId="242772379" sldId="287"/>
        </pc:sldMkLst>
      </pc:sldChg>
      <pc:sldChg chg="addSp modSp add mod">
        <pc:chgData name="Gabriela Nunes Lopes" userId="8eacf352355886ee" providerId="LiveId" clId="{B2A6CD0F-013E-4969-AB75-E078467DBB40}" dt="2024-03-13T12:48:43.702" v="827" actId="404"/>
        <pc:sldMkLst>
          <pc:docMk/>
          <pc:sldMk cId="3349320239" sldId="288"/>
        </pc:sldMkLst>
      </pc:sldChg>
      <pc:sldChg chg="addSp modSp add mod">
        <pc:chgData name="Gabriela Nunes Lopes" userId="8eacf352355886ee" providerId="LiveId" clId="{B2A6CD0F-013E-4969-AB75-E078467DBB40}" dt="2024-03-13T12:48:48.132" v="829" actId="404"/>
        <pc:sldMkLst>
          <pc:docMk/>
          <pc:sldMk cId="517109159" sldId="289"/>
        </pc:sldMkLst>
      </pc:sldChg>
      <pc:sldChg chg="addSp modSp add mod">
        <pc:chgData name="Gabriela Nunes Lopes" userId="8eacf352355886ee" providerId="LiveId" clId="{B2A6CD0F-013E-4969-AB75-E078467DBB40}" dt="2024-03-13T12:48:52.852" v="831" actId="404"/>
        <pc:sldMkLst>
          <pc:docMk/>
          <pc:sldMk cId="956608932" sldId="290"/>
        </pc:sldMkLst>
      </pc:sldChg>
      <pc:sldChg chg="addSp modSp add mod">
        <pc:chgData name="Gabriela Nunes Lopes" userId="8eacf352355886ee" providerId="LiveId" clId="{B2A6CD0F-013E-4969-AB75-E078467DBB40}" dt="2024-03-12T17:21:23.092" v="601" actId="404"/>
        <pc:sldMkLst>
          <pc:docMk/>
          <pc:sldMk cId="1080927926" sldId="291"/>
        </pc:sldMkLst>
      </pc:sldChg>
      <pc:sldChg chg="addSp modSp add mod">
        <pc:chgData name="Gabriela Nunes Lopes" userId="8eacf352355886ee" providerId="LiveId" clId="{B2A6CD0F-013E-4969-AB75-E078467DBB40}" dt="2024-03-12T17:07:19.316" v="367" actId="1076"/>
        <pc:sldMkLst>
          <pc:docMk/>
          <pc:sldMk cId="906325646" sldId="292"/>
        </pc:sldMkLst>
      </pc:sldChg>
      <pc:sldChg chg="modSp add mod">
        <pc:chgData name="Gabriela Nunes Lopes" userId="8eacf352355886ee" providerId="LiveId" clId="{B2A6CD0F-013E-4969-AB75-E078467DBB40}" dt="2024-03-12T17:21:54.503" v="611" actId="403"/>
        <pc:sldMkLst>
          <pc:docMk/>
          <pc:sldMk cId="712667782" sldId="293"/>
        </pc:sldMkLst>
      </pc:sldChg>
      <pc:sldChg chg="addSp modSp add mod">
        <pc:chgData name="Gabriela Nunes Lopes" userId="8eacf352355886ee" providerId="LiveId" clId="{B2A6CD0F-013E-4969-AB75-E078467DBB40}" dt="2024-03-12T17:21:44.032" v="608" actId="1076"/>
        <pc:sldMkLst>
          <pc:docMk/>
          <pc:sldMk cId="4017654942" sldId="294"/>
        </pc:sldMkLst>
      </pc:sldChg>
      <pc:sldChg chg="addSp modSp add mod">
        <pc:chgData name="Gabriela Nunes Lopes" userId="8eacf352355886ee" providerId="LiveId" clId="{B2A6CD0F-013E-4969-AB75-E078467DBB40}" dt="2024-03-12T17:21:36.112" v="606" actId="404"/>
        <pc:sldMkLst>
          <pc:docMk/>
          <pc:sldMk cId="3382432756" sldId="295"/>
        </pc:sldMkLst>
      </pc:sldChg>
      <pc:sldChg chg="delSp modSp add mod">
        <pc:chgData name="Gabriela Nunes Lopes" userId="8eacf352355886ee" providerId="LiveId" clId="{B2A6CD0F-013E-4969-AB75-E078467DBB40}" dt="2024-03-13T12:50:05.452" v="885" actId="1076"/>
        <pc:sldMkLst>
          <pc:docMk/>
          <pc:sldMk cId="1891832288" sldId="296"/>
        </pc:sldMkLst>
      </pc:sldChg>
      <pc:sldChg chg="addSp modSp add mod">
        <pc:chgData name="Gabriela Nunes Lopes" userId="8eacf352355886ee" providerId="LiveId" clId="{B2A6CD0F-013E-4969-AB75-E078467DBB40}" dt="2024-03-13T12:50:16.157" v="886" actId="732"/>
        <pc:sldMkLst>
          <pc:docMk/>
          <pc:sldMk cId="1457550824" sldId="297"/>
        </pc:sldMkLst>
      </pc:sldChg>
      <pc:sldChg chg="addSp delSp modSp add mod">
        <pc:chgData name="Gabriela Nunes Lopes" userId="8eacf352355886ee" providerId="LiveId" clId="{B2A6CD0F-013E-4969-AB75-E078467DBB40}" dt="2024-03-12T17:08:15.994" v="385" actId="1076"/>
        <pc:sldMkLst>
          <pc:docMk/>
          <pc:sldMk cId="4003469817" sldId="298"/>
        </pc:sldMkLst>
      </pc:sldChg>
      <pc:sldChg chg="addSp modSp add mod">
        <pc:chgData name="Gabriela Nunes Lopes" userId="8eacf352355886ee" providerId="LiveId" clId="{B2A6CD0F-013E-4969-AB75-E078467DBB40}" dt="2024-03-12T17:22:06.612" v="615" actId="20577"/>
        <pc:sldMkLst>
          <pc:docMk/>
          <pc:sldMk cId="2017305062" sldId="299"/>
        </pc:sldMkLst>
      </pc:sldChg>
      <pc:sldChg chg="addSp modSp add mod">
        <pc:chgData name="Gabriela Nunes Lopes" userId="8eacf352355886ee" providerId="LiveId" clId="{B2A6CD0F-013E-4969-AB75-E078467DBB40}" dt="2024-03-12T17:09:09.153" v="400" actId="1076"/>
        <pc:sldMkLst>
          <pc:docMk/>
          <pc:sldMk cId="1920841793" sldId="300"/>
        </pc:sldMkLst>
      </pc:sldChg>
      <pc:sldChg chg="add">
        <pc:chgData name="Gabriela Nunes Lopes" userId="8eacf352355886ee" providerId="LiveId" clId="{B2A6CD0F-013E-4969-AB75-E078467DBB40}" dt="2024-03-12T17:08:02.242" v="379"/>
        <pc:sldMkLst>
          <pc:docMk/>
          <pc:sldMk cId="52255907" sldId="301"/>
        </pc:sldMkLst>
      </pc:sldChg>
      <pc:sldChg chg="add">
        <pc:chgData name="Gabriela Nunes Lopes" userId="8eacf352355886ee" providerId="LiveId" clId="{B2A6CD0F-013E-4969-AB75-E078467DBB40}" dt="2024-03-12T17:08:02.397" v="380"/>
        <pc:sldMkLst>
          <pc:docMk/>
          <pc:sldMk cId="4239122777" sldId="302"/>
        </pc:sldMkLst>
      </pc:sldChg>
      <pc:sldChg chg="add">
        <pc:chgData name="Gabriela Nunes Lopes" userId="8eacf352355886ee" providerId="LiveId" clId="{B2A6CD0F-013E-4969-AB75-E078467DBB40}" dt="2024-03-12T17:08:02.572" v="381"/>
        <pc:sldMkLst>
          <pc:docMk/>
          <pc:sldMk cId="1309190243" sldId="303"/>
        </pc:sldMkLst>
      </pc:sldChg>
      <pc:sldChg chg="add">
        <pc:chgData name="Gabriela Nunes Lopes" userId="8eacf352355886ee" providerId="LiveId" clId="{B2A6CD0F-013E-4969-AB75-E078467DBB40}" dt="2024-03-12T17:08:02.752" v="382"/>
        <pc:sldMkLst>
          <pc:docMk/>
          <pc:sldMk cId="420340045" sldId="304"/>
        </pc:sldMkLst>
      </pc:sldChg>
      <pc:sldChg chg="addSp delSp modSp add mod">
        <pc:chgData name="Gabriela Nunes Lopes" userId="8eacf352355886ee" providerId="LiveId" clId="{B2A6CD0F-013E-4969-AB75-E078467DBB40}" dt="2024-03-12T17:09:39.979" v="410" actId="1076"/>
        <pc:sldMkLst>
          <pc:docMk/>
          <pc:sldMk cId="2014135813" sldId="305"/>
        </pc:sldMkLst>
      </pc:sldChg>
      <pc:sldChg chg="addSp modSp add mod">
        <pc:chgData name="Gabriela Nunes Lopes" userId="8eacf352355886ee" providerId="LiveId" clId="{B2A6CD0F-013E-4969-AB75-E078467DBB40}" dt="2024-03-12T17:09:55.382" v="413" actId="1076"/>
        <pc:sldMkLst>
          <pc:docMk/>
          <pc:sldMk cId="4218653541" sldId="306"/>
        </pc:sldMkLst>
      </pc:sldChg>
      <pc:sldChg chg="addSp modSp add mod">
        <pc:chgData name="Gabriela Nunes Lopes" userId="8eacf352355886ee" providerId="LiveId" clId="{B2A6CD0F-013E-4969-AB75-E078467DBB40}" dt="2024-03-13T12:51:34.272" v="898" actId="1038"/>
        <pc:sldMkLst>
          <pc:docMk/>
          <pc:sldMk cId="266709755" sldId="307"/>
        </pc:sldMkLst>
      </pc:sldChg>
      <pc:sldChg chg="addSp delSp modSp add mod">
        <pc:chgData name="Gabriela Nunes Lopes" userId="8eacf352355886ee" providerId="LiveId" clId="{B2A6CD0F-013E-4969-AB75-E078467DBB40}" dt="2024-03-12T17:11:43.353" v="439" actId="478"/>
        <pc:sldMkLst>
          <pc:docMk/>
          <pc:sldMk cId="1336134922" sldId="308"/>
        </pc:sldMkLst>
      </pc:sldChg>
      <pc:sldChg chg="modSp new mod">
        <pc:chgData name="Gabriela Nunes Lopes" userId="8eacf352355886ee" providerId="LiveId" clId="{B2A6CD0F-013E-4969-AB75-E078467DBB40}" dt="2024-03-12T17:12:25.683" v="492" actId="20577"/>
        <pc:sldMkLst>
          <pc:docMk/>
          <pc:sldMk cId="3755996205" sldId="309"/>
        </pc:sldMkLst>
      </pc:sldChg>
      <pc:sldChg chg="modSp new mod">
        <pc:chgData name="Gabriela Nunes Lopes" userId="8eacf352355886ee" providerId="LiveId" clId="{B2A6CD0F-013E-4969-AB75-E078467DBB40}" dt="2024-03-12T17:12:36.446" v="494"/>
        <pc:sldMkLst>
          <pc:docMk/>
          <pc:sldMk cId="2586842381" sldId="310"/>
        </pc:sldMkLst>
      </pc:sldChg>
      <pc:sldChg chg="new">
        <pc:chgData name="Gabriela Nunes Lopes" userId="8eacf352355886ee" providerId="LiveId" clId="{B2A6CD0F-013E-4969-AB75-E078467DBB40}" dt="2024-03-12T17:11:00.672" v="427" actId="680"/>
        <pc:sldMkLst>
          <pc:docMk/>
          <pc:sldMk cId="1258931911" sldId="311"/>
        </pc:sldMkLst>
      </pc:sldChg>
      <pc:sldChg chg="delSp modSp new mod">
        <pc:chgData name="Gabriela Nunes Lopes" userId="8eacf352355886ee" providerId="LiveId" clId="{B2A6CD0F-013E-4969-AB75-E078467DBB40}" dt="2024-03-13T12:44:10.432" v="639" actId="1076"/>
        <pc:sldMkLst>
          <pc:docMk/>
          <pc:sldMk cId="242715543" sldId="312"/>
        </pc:sldMkLst>
      </pc:sldChg>
      <pc:sldChg chg="delSp modSp new mod">
        <pc:chgData name="Gabriela Nunes Lopes" userId="8eacf352355886ee" providerId="LiveId" clId="{B2A6CD0F-013E-4969-AB75-E078467DBB40}" dt="2024-03-13T12:45:32.688" v="683" actId="1076"/>
        <pc:sldMkLst>
          <pc:docMk/>
          <pc:sldMk cId="3930902765" sldId="313"/>
        </pc:sldMkLst>
      </pc:sldChg>
      <pc:sldChg chg="delSp modSp new mod">
        <pc:chgData name="Gabriela Nunes Lopes" userId="8eacf352355886ee" providerId="LiveId" clId="{B2A6CD0F-013E-4969-AB75-E078467DBB40}" dt="2024-03-13T12:46:34.232" v="706" actId="20577"/>
        <pc:sldMkLst>
          <pc:docMk/>
          <pc:sldMk cId="2851426105" sldId="314"/>
        </pc:sldMkLst>
      </pc:sldChg>
      <pc:sldChg chg="delSp modSp new mod">
        <pc:chgData name="Gabriela Nunes Lopes" userId="8eacf352355886ee" providerId="LiveId" clId="{B2A6CD0F-013E-4969-AB75-E078467DBB40}" dt="2024-03-13T12:47:03.682" v="732" actId="1076"/>
        <pc:sldMkLst>
          <pc:docMk/>
          <pc:sldMk cId="4109723971" sldId="315"/>
        </pc:sldMkLst>
      </pc:sldChg>
      <pc:sldChg chg="delSp modSp new mod">
        <pc:chgData name="Gabriela Nunes Lopes" userId="8eacf352355886ee" providerId="LiveId" clId="{B2A6CD0F-013E-4969-AB75-E078467DBB40}" dt="2024-03-13T12:47:39.272" v="762" actId="1076"/>
        <pc:sldMkLst>
          <pc:docMk/>
          <pc:sldMk cId="1826160963" sldId="316"/>
        </pc:sldMkLst>
      </pc:sldChg>
      <pc:sldChg chg="delSp modSp new mod">
        <pc:chgData name="Gabriela Nunes Lopes" userId="8eacf352355886ee" providerId="LiveId" clId="{B2A6CD0F-013E-4969-AB75-E078467DBB40}" dt="2024-03-13T12:48:35.542" v="825" actId="1076"/>
        <pc:sldMkLst>
          <pc:docMk/>
          <pc:sldMk cId="1870938021" sldId="317"/>
        </pc:sldMkLst>
      </pc:sldChg>
      <pc:sldChg chg="delSp modSp new mod">
        <pc:chgData name="Gabriela Nunes Lopes" userId="8eacf352355886ee" providerId="LiveId" clId="{B2A6CD0F-013E-4969-AB75-E078467DBB40}" dt="2024-03-13T12:49:12.031" v="853" actId="20577"/>
        <pc:sldMkLst>
          <pc:docMk/>
          <pc:sldMk cId="2104735335" sldId="318"/>
        </pc:sldMkLst>
      </pc:sldChg>
      <pc:sldChg chg="delSp modSp new mod">
        <pc:chgData name="Gabriela Nunes Lopes" userId="8eacf352355886ee" providerId="LiveId" clId="{B2A6CD0F-013E-4969-AB75-E078467DBB40}" dt="2024-03-13T12:49:28.650" v="884" actId="1076"/>
        <pc:sldMkLst>
          <pc:docMk/>
          <pc:sldMk cId="2538177307" sldId="319"/>
        </pc:sldMkLst>
      </pc:sldChg>
    </pc:docChg>
  </pc:docChgLst>
  <pc:docChgLst>
    <pc:chgData name="Gabriela Nunes Lopes" userId="8eacf352355886ee" providerId="LiveId" clId="{7B32FB0F-2290-47CE-9DF0-BEDB17CAD573}"/>
    <pc:docChg chg="undo custSel addSld delSld modSld">
      <pc:chgData name="Gabriela Nunes Lopes" userId="8eacf352355886ee" providerId="LiveId" clId="{7B32FB0F-2290-47CE-9DF0-BEDB17CAD573}" dt="2024-04-03T23:49:27.257" v="4849" actId="20577"/>
      <pc:docMkLst>
        <pc:docMk/>
      </pc:docMkLst>
      <pc:sldChg chg="addSp modSp mod">
        <pc:chgData name="Gabriela Nunes Lopes" userId="8eacf352355886ee" providerId="LiveId" clId="{7B32FB0F-2290-47CE-9DF0-BEDB17CAD573}" dt="2024-03-13T13:44:01.211" v="354" actId="1076"/>
        <pc:sldMkLst>
          <pc:docMk/>
          <pc:sldMk cId="2553576638" sldId="257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534541870" sldId="258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3556069845" sldId="260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360968413" sldId="261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535543694" sldId="262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357430174" sldId="263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872013396" sldId="264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101099606" sldId="265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3662187451" sldId="266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801341710" sldId="267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63342963" sldId="268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915513618" sldId="269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255414877" sldId="271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904993066" sldId="272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450484781" sldId="273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3929578629" sldId="274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3877171254" sldId="275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029252810" sldId="276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418905142" sldId="277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315389607" sldId="278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444476382" sldId="279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655950705" sldId="280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552527512" sldId="281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4061360823" sldId="282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4005747252" sldId="283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92058142" sldId="284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509863417" sldId="285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4145453160" sldId="286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42772379" sldId="287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3349320239" sldId="288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517109159" sldId="289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956608932" sldId="290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080927926" sldId="291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906325646" sldId="292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712667782" sldId="293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4017654942" sldId="294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3382432756" sldId="295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891832288" sldId="296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457550824" sldId="297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4003469817" sldId="298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017305062" sldId="299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920841793" sldId="300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52255907" sldId="301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4239122777" sldId="302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309190243" sldId="303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420340045" sldId="304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014135813" sldId="305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4218653541" sldId="306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66709755" sldId="307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336134922" sldId="308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3755996205" sldId="309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586842381" sldId="310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258931911" sldId="311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42715543" sldId="312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3930902765" sldId="313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851426105" sldId="314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4109723971" sldId="315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826160963" sldId="316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1870938021" sldId="317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104735335" sldId="318"/>
        </pc:sldMkLst>
      </pc:sldChg>
      <pc:sldChg chg="del">
        <pc:chgData name="Gabriela Nunes Lopes" userId="8eacf352355886ee" providerId="LiveId" clId="{7B32FB0F-2290-47CE-9DF0-BEDB17CAD573}" dt="2024-03-13T12:56:59.392" v="94" actId="47"/>
        <pc:sldMkLst>
          <pc:docMk/>
          <pc:sldMk cId="2538177307" sldId="319"/>
        </pc:sldMkLst>
      </pc:sldChg>
      <pc:sldChg chg="addSp modSp new mod">
        <pc:chgData name="Gabriela Nunes Lopes" userId="8eacf352355886ee" providerId="LiveId" clId="{7B32FB0F-2290-47CE-9DF0-BEDB17CAD573}" dt="2024-03-13T12:56:42.341" v="83" actId="1076"/>
        <pc:sldMkLst>
          <pc:docMk/>
          <pc:sldMk cId="1625282164" sldId="320"/>
        </pc:sldMkLst>
      </pc:sldChg>
      <pc:sldChg chg="modSp add mod">
        <pc:chgData name="Gabriela Nunes Lopes" userId="8eacf352355886ee" providerId="LiveId" clId="{7B32FB0F-2290-47CE-9DF0-BEDB17CAD573}" dt="2024-03-13T13:44:31.171" v="376" actId="12"/>
        <pc:sldMkLst>
          <pc:docMk/>
          <pc:sldMk cId="3354871398" sldId="321"/>
        </pc:sldMkLst>
      </pc:sldChg>
      <pc:sldChg chg="modSp add mod">
        <pc:chgData name="Gabriela Nunes Lopes" userId="8eacf352355886ee" providerId="LiveId" clId="{7B32FB0F-2290-47CE-9DF0-BEDB17CAD573}" dt="2024-03-13T13:45:15.062" v="404" actId="123"/>
        <pc:sldMkLst>
          <pc:docMk/>
          <pc:sldMk cId="3686687110" sldId="322"/>
        </pc:sldMkLst>
      </pc:sldChg>
      <pc:sldChg chg="addSp modSp add mod">
        <pc:chgData name="Gabriela Nunes Lopes" userId="8eacf352355886ee" providerId="LiveId" clId="{7B32FB0F-2290-47CE-9DF0-BEDB17CAD573}" dt="2024-03-13T13:54:28.751" v="474" actId="1076"/>
        <pc:sldMkLst>
          <pc:docMk/>
          <pc:sldMk cId="1820463935" sldId="323"/>
        </pc:sldMkLst>
      </pc:sldChg>
      <pc:sldChg chg="modSp add mod">
        <pc:chgData name="Gabriela Nunes Lopes" userId="8eacf352355886ee" providerId="LiveId" clId="{7B32FB0F-2290-47CE-9DF0-BEDB17CAD573}" dt="2024-03-13T13:55:00.522" v="502" actId="20577"/>
        <pc:sldMkLst>
          <pc:docMk/>
          <pc:sldMk cId="1479457405" sldId="324"/>
        </pc:sldMkLst>
      </pc:sldChg>
      <pc:sldChg chg="modSp add mod">
        <pc:chgData name="Gabriela Nunes Lopes" userId="8eacf352355886ee" providerId="LiveId" clId="{7B32FB0F-2290-47CE-9DF0-BEDB17CAD573}" dt="2024-03-13T13:55:38.021" v="530" actId="20577"/>
        <pc:sldMkLst>
          <pc:docMk/>
          <pc:sldMk cId="307146140" sldId="325"/>
        </pc:sldMkLst>
      </pc:sldChg>
      <pc:sldChg chg="addSp modSp add mod">
        <pc:chgData name="Gabriela Nunes Lopes" userId="8eacf352355886ee" providerId="LiveId" clId="{7B32FB0F-2290-47CE-9DF0-BEDB17CAD573}" dt="2024-03-13T13:55:52.684" v="535" actId="14100"/>
        <pc:sldMkLst>
          <pc:docMk/>
          <pc:sldMk cId="3043705353" sldId="326"/>
        </pc:sldMkLst>
      </pc:sldChg>
      <pc:sldChg chg="modSp add mod">
        <pc:chgData name="Gabriela Nunes Lopes" userId="8eacf352355886ee" providerId="LiveId" clId="{7B32FB0F-2290-47CE-9DF0-BEDB17CAD573}" dt="2024-03-13T14:20:40.861" v="566" actId="12"/>
        <pc:sldMkLst>
          <pc:docMk/>
          <pc:sldMk cId="3208888534" sldId="327"/>
        </pc:sldMkLst>
      </pc:sldChg>
      <pc:sldChg chg="modSp add mod">
        <pc:chgData name="Gabriela Nunes Lopes" userId="8eacf352355886ee" providerId="LiveId" clId="{7B32FB0F-2290-47CE-9DF0-BEDB17CAD573}" dt="2024-03-13T17:22:59.366" v="787" actId="20577"/>
        <pc:sldMkLst>
          <pc:docMk/>
          <pc:sldMk cId="2025092494" sldId="328"/>
        </pc:sldMkLst>
      </pc:sldChg>
      <pc:sldChg chg="modSp add mod">
        <pc:chgData name="Gabriela Nunes Lopes" userId="8eacf352355886ee" providerId="LiveId" clId="{7B32FB0F-2290-47CE-9DF0-BEDB17CAD573}" dt="2024-03-13T17:23:03.372" v="789" actId="20577"/>
        <pc:sldMkLst>
          <pc:docMk/>
          <pc:sldMk cId="603025391" sldId="329"/>
        </pc:sldMkLst>
      </pc:sldChg>
      <pc:sldChg chg="addSp modSp add mod">
        <pc:chgData name="Gabriela Nunes Lopes" userId="8eacf352355886ee" providerId="LiveId" clId="{7B32FB0F-2290-47CE-9DF0-BEDB17CAD573}" dt="2024-03-13T17:23:10.366" v="793" actId="20577"/>
        <pc:sldMkLst>
          <pc:docMk/>
          <pc:sldMk cId="2984400423" sldId="330"/>
        </pc:sldMkLst>
      </pc:sldChg>
      <pc:sldChg chg="modSp add mod">
        <pc:chgData name="Gabriela Nunes Lopes" userId="8eacf352355886ee" providerId="LiveId" clId="{7B32FB0F-2290-47CE-9DF0-BEDB17CAD573}" dt="2024-03-13T17:23:14.296" v="795" actId="6549"/>
        <pc:sldMkLst>
          <pc:docMk/>
          <pc:sldMk cId="2195350144" sldId="331"/>
        </pc:sldMkLst>
      </pc:sldChg>
      <pc:sldChg chg="addSp modSp add mod">
        <pc:chgData name="Gabriela Nunes Lopes" userId="8eacf352355886ee" providerId="LiveId" clId="{7B32FB0F-2290-47CE-9DF0-BEDB17CAD573}" dt="2024-03-13T17:23:33.010" v="805" actId="6549"/>
        <pc:sldMkLst>
          <pc:docMk/>
          <pc:sldMk cId="2602048740" sldId="332"/>
        </pc:sldMkLst>
      </pc:sldChg>
      <pc:sldChg chg="addSp modSp add mod">
        <pc:chgData name="Gabriela Nunes Lopes" userId="8eacf352355886ee" providerId="LiveId" clId="{7B32FB0F-2290-47CE-9DF0-BEDB17CAD573}" dt="2024-03-13T17:36:29.844" v="992" actId="1076"/>
        <pc:sldMkLst>
          <pc:docMk/>
          <pc:sldMk cId="770466753" sldId="333"/>
        </pc:sldMkLst>
      </pc:sldChg>
      <pc:sldChg chg="addSp modSp add mod">
        <pc:chgData name="Gabriela Nunes Lopes" userId="8eacf352355886ee" providerId="LiveId" clId="{7B32FB0F-2290-47CE-9DF0-BEDB17CAD573}" dt="2024-03-13T17:38:04.005" v="1102" actId="20577"/>
        <pc:sldMkLst>
          <pc:docMk/>
          <pc:sldMk cId="1578913643" sldId="334"/>
        </pc:sldMkLst>
      </pc:sldChg>
      <pc:sldChg chg="modSp add mod">
        <pc:chgData name="Gabriela Nunes Lopes" userId="8eacf352355886ee" providerId="LiveId" clId="{7B32FB0F-2290-47CE-9DF0-BEDB17CAD573}" dt="2024-03-13T17:38:42.103" v="1236" actId="20577"/>
        <pc:sldMkLst>
          <pc:docMk/>
          <pc:sldMk cId="1088000649" sldId="335"/>
        </pc:sldMkLst>
      </pc:sldChg>
      <pc:sldChg chg="addSp modSp add mod">
        <pc:chgData name="Gabriela Nunes Lopes" userId="8eacf352355886ee" providerId="LiveId" clId="{7B32FB0F-2290-47CE-9DF0-BEDB17CAD573}" dt="2024-03-13T17:39:11.173" v="1271" actId="1076"/>
        <pc:sldMkLst>
          <pc:docMk/>
          <pc:sldMk cId="3697741933" sldId="336"/>
        </pc:sldMkLst>
      </pc:sldChg>
      <pc:sldChg chg="addSp modSp add mod">
        <pc:chgData name="Gabriela Nunes Lopes" userId="8eacf352355886ee" providerId="LiveId" clId="{7B32FB0F-2290-47CE-9DF0-BEDB17CAD573}" dt="2024-04-01T13:32:56.427" v="4429" actId="20577"/>
        <pc:sldMkLst>
          <pc:docMk/>
          <pc:sldMk cId="1341978827" sldId="337"/>
        </pc:sldMkLst>
      </pc:sldChg>
      <pc:sldChg chg="modSp add mod">
        <pc:chgData name="Gabriela Nunes Lopes" userId="8eacf352355886ee" providerId="LiveId" clId="{7B32FB0F-2290-47CE-9DF0-BEDB17CAD573}" dt="2024-03-13T17:41:23.660" v="1590" actId="20577"/>
        <pc:sldMkLst>
          <pc:docMk/>
          <pc:sldMk cId="1171967181" sldId="338"/>
        </pc:sldMkLst>
      </pc:sldChg>
      <pc:sldChg chg="addSp modSp add mod">
        <pc:chgData name="Gabriela Nunes Lopes" userId="8eacf352355886ee" providerId="LiveId" clId="{7B32FB0F-2290-47CE-9DF0-BEDB17CAD573}" dt="2024-03-13T17:43:40.005" v="1698" actId="1076"/>
        <pc:sldMkLst>
          <pc:docMk/>
          <pc:sldMk cId="3914924494" sldId="339"/>
        </pc:sldMkLst>
      </pc:sldChg>
      <pc:sldChg chg="addSp modSp add mod">
        <pc:chgData name="Gabriela Nunes Lopes" userId="8eacf352355886ee" providerId="LiveId" clId="{7B32FB0F-2290-47CE-9DF0-BEDB17CAD573}" dt="2024-03-13T20:29:44.462" v="4123" actId="1076"/>
        <pc:sldMkLst>
          <pc:docMk/>
          <pc:sldMk cId="1451111946" sldId="340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94945953" sldId="341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3835062997" sldId="342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1321031549" sldId="343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1112927089" sldId="344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1800904186" sldId="345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2306228078" sldId="346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3713357204" sldId="347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2202293085" sldId="348"/>
        </pc:sldMkLst>
      </pc:sldChg>
      <pc:sldChg chg="modSp add del mod">
        <pc:chgData name="Gabriela Nunes Lopes" userId="8eacf352355886ee" providerId="LiveId" clId="{7B32FB0F-2290-47CE-9DF0-BEDB17CAD573}" dt="2024-03-24T13:13:51.506" v="4389" actId="47"/>
        <pc:sldMkLst>
          <pc:docMk/>
          <pc:sldMk cId="3639022523" sldId="349"/>
        </pc:sldMkLst>
      </pc:sldChg>
      <pc:sldChg chg="modSp add mod">
        <pc:chgData name="Gabriela Nunes Lopes" userId="8eacf352355886ee" providerId="LiveId" clId="{7B32FB0F-2290-47CE-9DF0-BEDB17CAD573}" dt="2024-03-13T17:22:51.282" v="784" actId="20577"/>
        <pc:sldMkLst>
          <pc:docMk/>
          <pc:sldMk cId="4114580483" sldId="350"/>
        </pc:sldMkLst>
      </pc:sldChg>
      <pc:sldChg chg="addSp modSp add mod">
        <pc:chgData name="Gabriela Nunes Lopes" userId="8eacf352355886ee" providerId="LiveId" clId="{7B32FB0F-2290-47CE-9DF0-BEDB17CAD573}" dt="2024-03-13T17:23:07.277" v="791" actId="20577"/>
        <pc:sldMkLst>
          <pc:docMk/>
          <pc:sldMk cId="2145430432" sldId="351"/>
        </pc:sldMkLst>
      </pc:sldChg>
      <pc:sldChg chg="modSp add mod">
        <pc:chgData name="Gabriela Nunes Lopes" userId="8eacf352355886ee" providerId="LiveId" clId="{7B32FB0F-2290-47CE-9DF0-BEDB17CAD573}" dt="2024-03-13T17:23:17.216" v="797" actId="20577"/>
        <pc:sldMkLst>
          <pc:docMk/>
          <pc:sldMk cId="254416550" sldId="352"/>
        </pc:sldMkLst>
      </pc:sldChg>
      <pc:sldChg chg="addSp modSp add mod">
        <pc:chgData name="Gabriela Nunes Lopes" userId="8eacf352355886ee" providerId="LiveId" clId="{7B32FB0F-2290-47CE-9DF0-BEDB17CAD573}" dt="2024-03-13T17:23:21.113" v="799" actId="6549"/>
        <pc:sldMkLst>
          <pc:docMk/>
          <pc:sldMk cId="3506718661" sldId="353"/>
        </pc:sldMkLst>
      </pc:sldChg>
      <pc:sldChg chg="addSp delSp modSp add mod">
        <pc:chgData name="Gabriela Nunes Lopes" userId="8eacf352355886ee" providerId="LiveId" clId="{7B32FB0F-2290-47CE-9DF0-BEDB17CAD573}" dt="2024-03-13T17:23:24.846" v="801" actId="20577"/>
        <pc:sldMkLst>
          <pc:docMk/>
          <pc:sldMk cId="1136258983" sldId="354"/>
        </pc:sldMkLst>
      </pc:sldChg>
      <pc:sldChg chg="delSp modSp new mod">
        <pc:chgData name="Gabriela Nunes Lopes" userId="8eacf352355886ee" providerId="LiveId" clId="{7B32FB0F-2290-47CE-9DF0-BEDB17CAD573}" dt="2024-03-13T17:23:45.158" v="816" actId="1076"/>
        <pc:sldMkLst>
          <pc:docMk/>
          <pc:sldMk cId="4182254800" sldId="355"/>
        </pc:sldMkLst>
      </pc:sldChg>
      <pc:sldChg chg="addSp delSp modSp add mod">
        <pc:chgData name="Gabriela Nunes Lopes" userId="8eacf352355886ee" providerId="LiveId" clId="{7B32FB0F-2290-47CE-9DF0-BEDB17CAD573}" dt="2024-03-13T17:46:30.095" v="2125"/>
        <pc:sldMkLst>
          <pc:docMk/>
          <pc:sldMk cId="530884696" sldId="356"/>
        </pc:sldMkLst>
      </pc:sldChg>
      <pc:sldChg chg="addSp delSp modSp add mod">
        <pc:chgData name="Gabriela Nunes Lopes" userId="8eacf352355886ee" providerId="LiveId" clId="{7B32FB0F-2290-47CE-9DF0-BEDB17CAD573}" dt="2024-03-13T17:48:54.518" v="2348" actId="1076"/>
        <pc:sldMkLst>
          <pc:docMk/>
          <pc:sldMk cId="2914691141" sldId="357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4289139726" sldId="358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3108886126" sldId="359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1830197475" sldId="360"/>
        </pc:sldMkLst>
      </pc:sldChg>
      <pc:sldChg chg="addSp modSp add mod">
        <pc:chgData name="Gabriela Nunes Lopes" userId="8eacf352355886ee" providerId="LiveId" clId="{7B32FB0F-2290-47CE-9DF0-BEDB17CAD573}" dt="2024-03-13T17:51:16.421" v="2609" actId="1076"/>
        <pc:sldMkLst>
          <pc:docMk/>
          <pc:sldMk cId="3822736515" sldId="361"/>
        </pc:sldMkLst>
      </pc:sldChg>
      <pc:sldChg chg="addSp modSp add mod">
        <pc:chgData name="Gabriela Nunes Lopes" userId="8eacf352355886ee" providerId="LiveId" clId="{7B32FB0F-2290-47CE-9DF0-BEDB17CAD573}" dt="2024-03-13T17:52:38.133" v="2765" actId="1076"/>
        <pc:sldMkLst>
          <pc:docMk/>
          <pc:sldMk cId="2705912177" sldId="362"/>
        </pc:sldMkLst>
      </pc:sldChg>
      <pc:sldChg chg="modSp add mod">
        <pc:chgData name="Gabriela Nunes Lopes" userId="8eacf352355886ee" providerId="LiveId" clId="{7B32FB0F-2290-47CE-9DF0-BEDB17CAD573}" dt="2024-03-13T17:54:22.719" v="3140" actId="20577"/>
        <pc:sldMkLst>
          <pc:docMk/>
          <pc:sldMk cId="1717783677" sldId="363"/>
        </pc:sldMkLst>
      </pc:sldChg>
      <pc:sldChg chg="addSp modSp add mod">
        <pc:chgData name="Gabriela Nunes Lopes" userId="8eacf352355886ee" providerId="LiveId" clId="{7B32FB0F-2290-47CE-9DF0-BEDB17CAD573}" dt="2024-03-13T17:55:24.902" v="3266" actId="207"/>
        <pc:sldMkLst>
          <pc:docMk/>
          <pc:sldMk cId="3073102952" sldId="364"/>
        </pc:sldMkLst>
      </pc:sldChg>
      <pc:sldChg chg="modSp add mod">
        <pc:chgData name="Gabriela Nunes Lopes" userId="8eacf352355886ee" providerId="LiveId" clId="{7B32FB0F-2290-47CE-9DF0-BEDB17CAD573}" dt="2024-03-13T20:30:34.653" v="4173" actId="20577"/>
        <pc:sldMkLst>
          <pc:docMk/>
          <pc:sldMk cId="1310871857" sldId="365"/>
        </pc:sldMkLst>
      </pc:sldChg>
      <pc:sldChg chg="modSp add del mod">
        <pc:chgData name="Gabriela Nunes Lopes" userId="8eacf352355886ee" providerId="LiveId" clId="{7B32FB0F-2290-47CE-9DF0-BEDB17CAD573}" dt="2024-03-24T13:13:51.506" v="4389" actId="47"/>
        <pc:sldMkLst>
          <pc:docMk/>
          <pc:sldMk cId="3783757769" sldId="366"/>
        </pc:sldMkLst>
      </pc:sldChg>
      <pc:sldChg chg="add del">
        <pc:chgData name="Gabriela Nunes Lopes" userId="8eacf352355886ee" providerId="LiveId" clId="{7B32FB0F-2290-47CE-9DF0-BEDB17CAD573}" dt="2024-03-24T13:13:51.506" v="4389" actId="47"/>
        <pc:sldMkLst>
          <pc:docMk/>
          <pc:sldMk cId="2463739655" sldId="367"/>
        </pc:sldMkLst>
      </pc:sldChg>
      <pc:sldChg chg="addSp delSp modSp add mod">
        <pc:chgData name="Gabriela Nunes Lopes" userId="8eacf352355886ee" providerId="LiveId" clId="{7B32FB0F-2290-47CE-9DF0-BEDB17CAD573}" dt="2024-03-13T17:49:36.364" v="2355" actId="1076"/>
        <pc:sldMkLst>
          <pc:docMk/>
          <pc:sldMk cId="733396447" sldId="368"/>
        </pc:sldMkLst>
      </pc:sldChg>
      <pc:sldChg chg="addSp modSp add mod">
        <pc:chgData name="Gabriela Nunes Lopes" userId="8eacf352355886ee" providerId="LiveId" clId="{7B32FB0F-2290-47CE-9DF0-BEDB17CAD573}" dt="2024-04-01T13:50:52.589" v="4838" actId="20577"/>
        <pc:sldMkLst>
          <pc:docMk/>
          <pc:sldMk cId="2037217149" sldId="369"/>
        </pc:sldMkLst>
      </pc:sldChg>
      <pc:sldChg chg="addSp delSp modSp add mod">
        <pc:chgData name="Gabriela Nunes Lopes" userId="8eacf352355886ee" providerId="LiveId" clId="{7B32FB0F-2290-47CE-9DF0-BEDB17CAD573}" dt="2024-03-13T20:31:52.282" v="4192" actId="113"/>
        <pc:sldMkLst>
          <pc:docMk/>
          <pc:sldMk cId="3784533019" sldId="370"/>
        </pc:sldMkLst>
      </pc:sldChg>
      <pc:sldChg chg="addSp modSp add del mod">
        <pc:chgData name="Gabriela Nunes Lopes" userId="8eacf352355886ee" providerId="LiveId" clId="{7B32FB0F-2290-47CE-9DF0-BEDB17CAD573}" dt="2024-04-03T23:49:18.182" v="4839" actId="47"/>
        <pc:sldMkLst>
          <pc:docMk/>
          <pc:sldMk cId="1358557531" sldId="371"/>
        </pc:sldMkLst>
      </pc:sldChg>
      <pc:sldChg chg="modSp add del mod">
        <pc:chgData name="Gabriela Nunes Lopes" userId="8eacf352355886ee" providerId="LiveId" clId="{7B32FB0F-2290-47CE-9DF0-BEDB17CAD573}" dt="2024-04-03T23:49:18.182" v="4839" actId="47"/>
        <pc:sldMkLst>
          <pc:docMk/>
          <pc:sldMk cId="314288906" sldId="372"/>
        </pc:sldMkLst>
      </pc:sldChg>
      <pc:sldChg chg="addSp delSp modSp add del mod">
        <pc:chgData name="Gabriela Nunes Lopes" userId="8eacf352355886ee" providerId="LiveId" clId="{7B32FB0F-2290-47CE-9DF0-BEDB17CAD573}" dt="2024-04-03T23:49:18.182" v="4839" actId="47"/>
        <pc:sldMkLst>
          <pc:docMk/>
          <pc:sldMk cId="2629706982" sldId="373"/>
        </pc:sldMkLst>
      </pc:sldChg>
      <pc:sldChg chg="modSp add del mod">
        <pc:chgData name="Gabriela Nunes Lopes" userId="8eacf352355886ee" providerId="LiveId" clId="{7B32FB0F-2290-47CE-9DF0-BEDB17CAD573}" dt="2024-04-03T23:49:18.182" v="4839" actId="47"/>
        <pc:sldMkLst>
          <pc:docMk/>
          <pc:sldMk cId="3386432433" sldId="374"/>
        </pc:sldMkLst>
      </pc:sldChg>
      <pc:sldChg chg="modSp add del mod">
        <pc:chgData name="Gabriela Nunes Lopes" userId="8eacf352355886ee" providerId="LiveId" clId="{7B32FB0F-2290-47CE-9DF0-BEDB17CAD573}" dt="2024-04-03T23:49:18.182" v="4839" actId="47"/>
        <pc:sldMkLst>
          <pc:docMk/>
          <pc:sldMk cId="3566754410" sldId="375"/>
        </pc:sldMkLst>
      </pc:sldChg>
      <pc:sldChg chg="modSp add del mod">
        <pc:chgData name="Gabriela Nunes Lopes" userId="8eacf352355886ee" providerId="LiveId" clId="{7B32FB0F-2290-47CE-9DF0-BEDB17CAD573}" dt="2024-04-03T23:49:18.182" v="4839" actId="47"/>
        <pc:sldMkLst>
          <pc:docMk/>
          <pc:sldMk cId="2196735372" sldId="376"/>
        </pc:sldMkLst>
      </pc:sldChg>
      <pc:sldChg chg="addSp delSp modSp add del mod">
        <pc:chgData name="Gabriela Nunes Lopes" userId="8eacf352355886ee" providerId="LiveId" clId="{7B32FB0F-2290-47CE-9DF0-BEDB17CAD573}" dt="2024-04-03T23:49:18.182" v="4839" actId="47"/>
        <pc:sldMkLst>
          <pc:docMk/>
          <pc:sldMk cId="1126203054" sldId="377"/>
        </pc:sldMkLst>
      </pc:sldChg>
      <pc:sldChg chg="new del">
        <pc:chgData name="Gabriela Nunes Lopes" userId="8eacf352355886ee" providerId="LiveId" clId="{7B32FB0F-2290-47CE-9DF0-BEDB17CAD573}" dt="2024-03-13T20:17:48.817" v="4108" actId="47"/>
        <pc:sldMkLst>
          <pc:docMk/>
          <pc:sldMk cId="406624140" sldId="378"/>
        </pc:sldMkLst>
      </pc:sldChg>
      <pc:sldChg chg="add del">
        <pc:chgData name="Gabriela Nunes Lopes" userId="8eacf352355886ee" providerId="LiveId" clId="{7B32FB0F-2290-47CE-9DF0-BEDB17CAD573}" dt="2024-03-13T20:06:36.809" v="3630" actId="47"/>
        <pc:sldMkLst>
          <pc:docMk/>
          <pc:sldMk cId="3994462219" sldId="378"/>
        </pc:sldMkLst>
      </pc:sldChg>
      <pc:sldChg chg="addSp delSp modSp add del mod">
        <pc:chgData name="Gabriela Nunes Lopes" userId="8eacf352355886ee" providerId="LiveId" clId="{7B32FB0F-2290-47CE-9DF0-BEDB17CAD573}" dt="2024-04-03T23:49:20.332" v="4840" actId="47"/>
        <pc:sldMkLst>
          <pc:docMk/>
          <pc:sldMk cId="2865549411" sldId="379"/>
        </pc:sldMkLst>
      </pc:sldChg>
      <pc:sldChg chg="delSp modSp add mod">
        <pc:chgData name="Gabriela Nunes Lopes" userId="8eacf352355886ee" providerId="LiveId" clId="{7B32FB0F-2290-47CE-9DF0-BEDB17CAD573}" dt="2024-04-01T13:38:40.935" v="4761" actId="20577"/>
        <pc:sldMkLst>
          <pc:docMk/>
          <pc:sldMk cId="1990511600" sldId="380"/>
        </pc:sldMkLst>
      </pc:sldChg>
      <pc:sldChg chg="modSp add mod">
        <pc:chgData name="Gabriela Nunes Lopes" userId="8eacf352355886ee" providerId="LiveId" clId="{7B32FB0F-2290-47CE-9DF0-BEDB17CAD573}" dt="2024-04-01T13:39:50.465" v="4796" actId="20577"/>
        <pc:sldMkLst>
          <pc:docMk/>
          <pc:sldMk cId="954633635" sldId="381"/>
        </pc:sldMkLst>
      </pc:sldChg>
      <pc:sldChg chg="modSp add mod">
        <pc:chgData name="Gabriela Nunes Lopes" userId="8eacf352355886ee" providerId="LiveId" clId="{7B32FB0F-2290-47CE-9DF0-BEDB17CAD573}" dt="2024-04-01T13:39:19.927" v="4781" actId="404"/>
        <pc:sldMkLst>
          <pc:docMk/>
          <pc:sldMk cId="3333837063" sldId="382"/>
        </pc:sldMkLst>
      </pc:sldChg>
      <pc:sldChg chg="modSp add mod">
        <pc:chgData name="Gabriela Nunes Lopes" userId="8eacf352355886ee" providerId="LiveId" clId="{7B32FB0F-2290-47CE-9DF0-BEDB17CAD573}" dt="2024-04-01T13:39:34.367" v="4794" actId="207"/>
        <pc:sldMkLst>
          <pc:docMk/>
          <pc:sldMk cId="639908773" sldId="383"/>
        </pc:sldMkLst>
      </pc:sldChg>
      <pc:sldChg chg="modSp new mod">
        <pc:chgData name="Gabriela Nunes Lopes" userId="8eacf352355886ee" providerId="LiveId" clId="{7B32FB0F-2290-47CE-9DF0-BEDB17CAD573}" dt="2024-03-24T13:14:14.029" v="4428" actId="20577"/>
        <pc:sldMkLst>
          <pc:docMk/>
          <pc:sldMk cId="1487786929" sldId="384"/>
        </pc:sldMkLst>
      </pc:sldChg>
      <pc:sldChg chg="modSp add del mod">
        <pc:chgData name="Gabriela Nunes Lopes" userId="8eacf352355886ee" providerId="LiveId" clId="{7B32FB0F-2290-47CE-9DF0-BEDB17CAD573}" dt="2024-03-24T13:13:51.506" v="4389" actId="47"/>
        <pc:sldMkLst>
          <pc:docMk/>
          <pc:sldMk cId="1918011806" sldId="384"/>
        </pc:sldMkLst>
      </pc:sldChg>
      <pc:sldChg chg="modSp new del mod">
        <pc:chgData name="Gabriela Nunes Lopes" userId="8eacf352355886ee" providerId="LiveId" clId="{7B32FB0F-2290-47CE-9DF0-BEDB17CAD573}" dt="2024-03-24T13:13:51.506" v="4389" actId="47"/>
        <pc:sldMkLst>
          <pc:docMk/>
          <pc:sldMk cId="2228097152" sldId="385"/>
        </pc:sldMkLst>
      </pc:sldChg>
      <pc:sldChg chg="addSp modSp new mod">
        <pc:chgData name="Gabriela Nunes Lopes" userId="8eacf352355886ee" providerId="LiveId" clId="{7B32FB0F-2290-47CE-9DF0-BEDB17CAD573}" dt="2024-04-01T13:38:10.216" v="4710" actId="20577"/>
        <pc:sldMkLst>
          <pc:docMk/>
          <pc:sldMk cId="3352373331" sldId="385"/>
        </pc:sldMkLst>
      </pc:sldChg>
      <pc:sldChg chg="delSp modSp add mod">
        <pc:chgData name="Gabriela Nunes Lopes" userId="8eacf352355886ee" providerId="LiveId" clId="{7B32FB0F-2290-47CE-9DF0-BEDB17CAD573}" dt="2024-04-03T23:49:27.257" v="4849" actId="20577"/>
        <pc:sldMkLst>
          <pc:docMk/>
          <pc:sldMk cId="3213231140" sldId="386"/>
        </pc:sldMkLst>
      </pc:sldChg>
    </pc:docChg>
  </pc:docChgLst>
  <pc:docChgLst>
    <pc:chgData name="Gabriela Nunes Lopes" userId="8eacf352355886ee" providerId="LiveId" clId="{B0D452EC-491B-4946-8AA8-C430A364D32C}"/>
    <pc:docChg chg="delSld modSld">
      <pc:chgData name="Gabriela Nunes Lopes" userId="8eacf352355886ee" providerId="LiveId" clId="{B0D452EC-491B-4946-8AA8-C430A364D32C}" dt="2025-07-24T19:14:29.747" v="15" actId="47"/>
      <pc:docMkLst>
        <pc:docMk/>
      </pc:docMkLst>
      <pc:sldChg chg="modSp mod">
        <pc:chgData name="Gabriela Nunes Lopes" userId="8eacf352355886ee" providerId="LiveId" clId="{B0D452EC-491B-4946-8AA8-C430A364D32C}" dt="2025-07-24T19:11:51.127" v="0" actId="20577"/>
        <pc:sldMkLst>
          <pc:docMk/>
          <pc:sldMk cId="1625282164" sldId="320"/>
        </pc:sldMkLst>
      </pc:sldChg>
      <pc:sldChg chg="modSp mod">
        <pc:chgData name="Gabriela Nunes Lopes" userId="8eacf352355886ee" providerId="LiveId" clId="{B0D452EC-491B-4946-8AA8-C430A364D32C}" dt="2025-07-24T19:13:56.747" v="10" actId="20577"/>
        <pc:sldMkLst>
          <pc:docMk/>
          <pc:sldMk cId="2037217149" sldId="369"/>
        </pc:sldMkLst>
      </pc:sldChg>
      <pc:sldChg chg="del">
        <pc:chgData name="Gabriela Nunes Lopes" userId="8eacf352355886ee" providerId="LiveId" clId="{B0D452EC-491B-4946-8AA8-C430A364D32C}" dt="2025-07-24T19:14:18.509" v="12" actId="47"/>
        <pc:sldMkLst>
          <pc:docMk/>
          <pc:sldMk cId="1990511600" sldId="380"/>
        </pc:sldMkLst>
      </pc:sldChg>
      <pc:sldChg chg="del">
        <pc:chgData name="Gabriela Nunes Lopes" userId="8eacf352355886ee" providerId="LiveId" clId="{B0D452EC-491B-4946-8AA8-C430A364D32C}" dt="2025-07-24T19:14:29.747" v="15" actId="47"/>
        <pc:sldMkLst>
          <pc:docMk/>
          <pc:sldMk cId="954633635" sldId="381"/>
        </pc:sldMkLst>
      </pc:sldChg>
      <pc:sldChg chg="del">
        <pc:chgData name="Gabriela Nunes Lopes" userId="8eacf352355886ee" providerId="LiveId" clId="{B0D452EC-491B-4946-8AA8-C430A364D32C}" dt="2025-07-24T19:14:22.271" v="13" actId="47"/>
        <pc:sldMkLst>
          <pc:docMk/>
          <pc:sldMk cId="3333837063" sldId="382"/>
        </pc:sldMkLst>
      </pc:sldChg>
      <pc:sldChg chg="del">
        <pc:chgData name="Gabriela Nunes Lopes" userId="8eacf352355886ee" providerId="LiveId" clId="{B0D452EC-491B-4946-8AA8-C430A364D32C}" dt="2025-07-24T19:14:24.776" v="14" actId="47"/>
        <pc:sldMkLst>
          <pc:docMk/>
          <pc:sldMk cId="639908773" sldId="383"/>
        </pc:sldMkLst>
      </pc:sldChg>
      <pc:sldChg chg="del">
        <pc:chgData name="Gabriela Nunes Lopes" userId="8eacf352355886ee" providerId="LiveId" clId="{B0D452EC-491B-4946-8AA8-C430A364D32C}" dt="2025-07-24T19:14:09.593" v="11" actId="47"/>
        <pc:sldMkLst>
          <pc:docMk/>
          <pc:sldMk cId="3352373331" sldId="3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8788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5430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439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019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3661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331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9863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198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8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891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611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524A647-DD3E-4848-A1E8-5263E7C3C95A}" type="datetimeFigureOut">
              <a:rPr lang="pt-BR" smtClean="0"/>
              <a:t>28/08/2025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849DF70-C89C-462E-8BC7-03F5DC50FED5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626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6CB5C-5768-69A5-D734-7769343FCE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5400" b="1" strike="noStrike" spc="-1" dirty="0">
                <a:solidFill>
                  <a:srgbClr val="7878DE"/>
                </a:solidFill>
                <a:latin typeface="Arial"/>
                <a:ea typeface="DejaVu Sans"/>
              </a:rPr>
              <a:t>Computação Evolucionária</a:t>
            </a:r>
            <a:br>
              <a:rPr lang="pt-BR" sz="5400" b="1" strike="noStrike" spc="-1" dirty="0">
                <a:solidFill>
                  <a:srgbClr val="7878DE"/>
                </a:solidFill>
                <a:latin typeface="Arial"/>
                <a:ea typeface="DejaVu Sans"/>
              </a:rPr>
            </a:br>
            <a:r>
              <a:rPr lang="pt-BR" sz="2800" b="1" strike="noStrike" spc="-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Algoritmos Genéticos – Parte 1</a:t>
            </a:r>
            <a:endParaRPr lang="pt-BR" sz="28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FA4413-5E59-BE97-80A3-775E2A4B03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ctr">
              <a:lnSpc>
                <a:spcPct val="100000"/>
              </a:lnSpc>
              <a:spcBef>
                <a:spcPts val="6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Gabriela Nunes Lopes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cap="none" spc="-1" dirty="0">
                <a:solidFill>
                  <a:srgbClr val="000000"/>
                </a:solidFill>
                <a:latin typeface="Arial"/>
                <a:ea typeface="DejaVu Sans"/>
              </a:rPr>
              <a:t>gabrielanuneslopes@ufmg.br</a:t>
            </a:r>
            <a:endParaRPr lang="pt-BR" sz="2400" b="0" strike="noStrike" cap="non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49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pt-BR" sz="24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DEE / UFMG</a:t>
            </a:r>
            <a:endParaRPr lang="pt-BR" sz="2400" b="0" strike="noStrike" spc="-1" dirty="0">
              <a:solidFill>
                <a:srgbClr val="000000"/>
              </a:solidFill>
              <a:latin typeface="Arial"/>
            </a:endParaRPr>
          </a:p>
          <a:p>
            <a:endParaRPr lang="pt-B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E0E427F-B08F-8F86-C26F-1F0E7EB7C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810" y="226696"/>
            <a:ext cx="2397742" cy="93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30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accent1"/>
                </a:solidFill>
              </a:rPr>
              <a:t>POPULAÇÃO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A população de um algoritmo genético é o conjunto de indivíduos que estão sendo cogitados como solução e que serão usados para criar o novo conjunto de indivíduos para análise.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O tamanho da população pode afetar o desempenho global e a eficiência dos algoritmos genéticos. Populações muito pequenas têm grandes chances de perder a diversidade necessária para convergir a uma boa solução, pois fornecem uma pequena cobertura do espaço de busca do problema.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Entretanto, se a população tiver muitos indivíduos, o algoritmo poderá perder grande parte de sua eficiência pela demora em avaliar a função de aptidão de todo o conjunto a cada iteração, além de ser necessário trabalhar com maiores recursos computacionais.</a:t>
            </a:r>
            <a:endParaRPr lang="pt-BR" sz="20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8888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chemeClr val="accent1"/>
                </a:solidFill>
              </a:rPr>
              <a:t>1 - POPULAÇÃO</a:t>
            </a:r>
          </a:p>
          <a:p>
            <a:pPr algn="l"/>
            <a:r>
              <a:rPr lang="pt-BR" sz="1800" b="1" i="0" u="none" strike="noStrike" baseline="0" dirty="0">
                <a:latin typeface="Times New Roman" panose="02020603050405020304" pitchFamily="18" charset="0"/>
              </a:rPr>
              <a:t>Indivíduos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latin typeface="Times New Roman" panose="02020603050405020304" pitchFamily="18" charset="0"/>
              </a:rPr>
              <a:t>O ponto de partida para a utilização de um algoritmo genético como ferramenta para solução de problemas é a representação destes problemas de maneira que os algoritmos genéticos possam trabalhar adequadamente sobre eles. Uma das principais formas é representar cada atributo como uma sequência de bits e o indivíduo como a concatenação das sequências de bits de todos os seus atributos.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latin typeface="Times New Roman" panose="02020603050405020304" pitchFamily="18" charset="0"/>
              </a:rPr>
              <a:t>A codificação usando o próprio alfabeto do atributo que se quer representar (letras, códigos, números reais, etc.) para representar um indivíduo também é muito utilizada.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600" b="0" i="0" u="none" strike="noStrike" baseline="0" dirty="0">
                <a:latin typeface="Times New Roman" panose="02020603050405020304" pitchFamily="18" charset="0"/>
              </a:rPr>
              <a:t>Diversas outras formas são possíveis, normalmente a forma mais apropriada está fortemente ligada ao tipo de problema.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114580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sz="18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2. AVALIAÇÃO DE APTIDÃO (FITNESS)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Neste componente será calculado, através de uma determinada função, o valor de aptidão de cada indivíduo da população. </a:t>
            </a:r>
            <a:r>
              <a:rPr lang="pt-BR" sz="1800" b="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</a:rPr>
              <a:t>Este é o componente mais importante de qualquer algoritmo genético.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É através desta função que se mede quão próximo um indivíduo está da solução desejada ou quão boa é esta solução.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É essencial que esta função seja muito representativa e diferencie na proporção correta as más soluções das boas. Se houver pouca precisão na avaliação, uma ótima solução pode ser posta de lado durante a execução do algoritmo, além de gastar mais tempo explorando soluções pouco promissoras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5092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18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3 SELEÇÃO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Dada uma população em que a cada indivíduo foi atribuído um valor de aptidão, existe vários métodos para selecionar os indivíduos sobre os quais serão aplicados os operadores genéticos.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Há diversas formas de seleção, entre eles há o método de seleção por Roleta e o método de seleção por Torneio.</a:t>
            </a:r>
            <a:r>
              <a:rPr lang="pt-BR" sz="2000" dirty="0"/>
              <a:t>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03025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sz="18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3 SELEÇÃO</a:t>
            </a:r>
          </a:p>
          <a:p>
            <a:pPr algn="just"/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No método de seleção por </a:t>
            </a:r>
            <a:r>
              <a:rPr lang="pt-BR" sz="1800" b="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</a:rPr>
              <a:t>Roleta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, cada indivíduo da população é representado na roleta proporcionalmente ao seu índice de aptidão. Assim, para indivíduos com alta aptidão é dada uma porção maior da roleta, enquanto aos indivíduos de aptidão mais baixa, é dada uma porção relativamente menor.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AA9695-E450-0A4A-1E52-172F0C1F0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009" y="3456388"/>
            <a:ext cx="3473629" cy="25210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80CDD42-CAB1-D0E9-B379-7ACB79F02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810" y="3355681"/>
            <a:ext cx="5683830" cy="2755070"/>
          </a:xfrm>
          <a:prstGeom prst="rect">
            <a:avLst/>
          </a:prstGeom>
        </p:spPr>
      </p:pic>
      <p:pic>
        <p:nvPicPr>
          <p:cNvPr id="4098" name="Picture 2" descr="Bom Dia e Cia.” dá PlayStation 3 como prêmio! | Blog do Jotacê">
            <a:extLst>
              <a:ext uri="{FF2B5EF4-FFF2-40B4-BE49-F238E27FC236}">
                <a16:creationId xmlns:a16="http://schemas.microsoft.com/office/drawing/2014/main" id="{8DB0F0FE-BB8F-E6EB-5140-6912255BB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76" y="0"/>
            <a:ext cx="3190764" cy="211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43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18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3 SELEÇÃO</a:t>
            </a:r>
            <a:endParaRPr lang="pt-BR" sz="1800" dirty="0">
              <a:latin typeface="Times New Roman" panose="02020603050405020304" pitchFamily="18" charset="0"/>
            </a:endParaRPr>
          </a:p>
          <a:p>
            <a:pPr algn="just"/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Um outro método é a seleção por </a:t>
            </a:r>
            <a:r>
              <a:rPr lang="pt-BR" sz="1800" b="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</a:rPr>
              <a:t>Torneio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, onde um número </a:t>
            </a:r>
            <a:r>
              <a:rPr lang="pt-BR" sz="1800" b="0" i="1" u="none" strike="noStrike" baseline="0" dirty="0">
                <a:latin typeface="Times New Roman" panose="02020603050405020304" pitchFamily="18" charset="0"/>
              </a:rPr>
              <a:t>n 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de indivíduos da população é escolhido aleatoriamente para formar uma </a:t>
            </a:r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sub-população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temporária. Deste grupo, o indivíduo selecionado dependerá de uma probabilidade </a:t>
            </a:r>
            <a:r>
              <a:rPr lang="pt-BR" sz="1800" b="0" i="1" u="none" strike="noStrike" baseline="0" dirty="0">
                <a:latin typeface="Times New Roman" panose="02020603050405020304" pitchFamily="18" charset="0"/>
              </a:rPr>
              <a:t>k 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definida previamente.</a:t>
            </a:r>
          </a:p>
          <a:p>
            <a:pPr algn="just"/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Um exemplo básico da implementação deste algoritmo é apresentado abaixo, onde n=2: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438B77-BA25-1336-2414-D681D06DF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90" y="3584658"/>
            <a:ext cx="5816899" cy="2495678"/>
          </a:xfrm>
          <a:prstGeom prst="rect">
            <a:avLst/>
          </a:prstGeom>
        </p:spPr>
      </p:pic>
      <p:pic>
        <p:nvPicPr>
          <p:cNvPr id="5122" name="Picture 2" descr="Whindersson Nunes publica foto pós-luta e ganha elogios de amigos: 'Você  foi monstro' - Revista Marie Claire | Celebridades">
            <a:extLst>
              <a:ext uri="{FF2B5EF4-FFF2-40B4-BE49-F238E27FC236}">
                <a16:creationId xmlns:a16="http://schemas.microsoft.com/office/drawing/2014/main" id="{7D35C761-74C0-E63F-79D6-7A03A2F58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614" y="3696900"/>
            <a:ext cx="2383436" cy="2383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4400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sz="18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4 OPERADORES GENÉTICOS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O princípio básico dos operadores genéticos é transformar a população através de sucessivas gerações, estendendo a busca até chegar a um resultado satisfatório.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Os operadores genéticos são necessários para que a população se diversifique e mantenha características de adaptação adquiridas pelas gerações anteriores. Os operadores de cruzamento e de mutação têm um papel fundamental em um algoritmo genético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9535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sz="18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4 OPERADORES GENÉTICOS</a:t>
            </a:r>
          </a:p>
          <a:p>
            <a:pPr algn="l"/>
            <a:r>
              <a:rPr lang="pt-BR" sz="1800" b="1" i="0" u="none" strike="noStrike" baseline="0" dirty="0">
                <a:latin typeface="Times New Roman" panose="02020603050405020304" pitchFamily="18" charset="0"/>
              </a:rPr>
              <a:t>Cruzamento (Crossover)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Este operador é considerado o operador genético predominante. Através do cruzamento são criados novos indivíduos misturando características de dois indivíduos "pais".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Esta mistura é feita tentando imitar (em um alto nível de abstração) a reprodução de genes em células. Trechos das características de um indivíduo são trocados pelo trecho equivalente do outro.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O resultado desta operação é um indivíduo que potencialmente combine as melhores características dos indivíduos usados como base</a:t>
            </a:r>
            <a:endParaRPr lang="pt-BR" dirty="0"/>
          </a:p>
        </p:txBody>
      </p:sp>
      <p:pic>
        <p:nvPicPr>
          <p:cNvPr id="3074" name="Picture 2" descr="Confira exemplos de convivência pacífica entre atleticanos e cruzeirenses -  Superesportes">
            <a:extLst>
              <a:ext uri="{FF2B5EF4-FFF2-40B4-BE49-F238E27FC236}">
                <a16:creationId xmlns:a16="http://schemas.microsoft.com/office/drawing/2014/main" id="{3CBC817E-2C2F-EA53-BC4C-A231D94B5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090" y="172387"/>
            <a:ext cx="3352644" cy="2235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16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44" y="1845734"/>
            <a:ext cx="10390136" cy="4023360"/>
          </a:xfrm>
        </p:spPr>
        <p:txBody>
          <a:bodyPr/>
          <a:lstStyle/>
          <a:p>
            <a:pPr algn="l"/>
            <a:r>
              <a:rPr lang="pt-BR" sz="18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4 OPERADORES GENÉTICOS</a:t>
            </a:r>
          </a:p>
          <a:p>
            <a:pPr algn="l"/>
            <a:r>
              <a:rPr lang="pt-BR" sz="1800" b="1" i="0" u="none" strike="noStrike" baseline="0" dirty="0">
                <a:latin typeface="Times New Roman" panose="02020603050405020304" pitchFamily="18" charset="0"/>
              </a:rPr>
              <a:t>Cruzamento (Crossover)</a:t>
            </a:r>
          </a:p>
          <a:p>
            <a:pPr algn="just"/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Alguns tipos de cruzamento bastante utilizados são o cruzamento em um ponto e o cruzamento em dois pontos, mostrados nas figuras abaixo: Com </a:t>
            </a:r>
            <a:r>
              <a:rPr lang="pt-BR" sz="1800" b="0" i="0" u="none" strike="noStrike" baseline="0" dirty="0">
                <a:solidFill>
                  <a:schemeClr val="accent1"/>
                </a:solidFill>
                <a:latin typeface="Times New Roman" panose="02020603050405020304" pitchFamily="18" charset="0"/>
              </a:rPr>
              <a:t>um ponto 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de cruzamento, seleciona-se aleatoriamente um ponto de corte do cromossomo. Cada um dos dois descendentes recebe informação genética de cada um dos Pais.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0C771D-F658-BA86-252E-E0D191686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352" y="3785191"/>
            <a:ext cx="3812273" cy="238626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C7847CF-21D9-7767-889B-713DBE3BE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959" y="3722699"/>
            <a:ext cx="3664689" cy="244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18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pt-BR" sz="18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4 OPERADORES GENÉTICOS</a:t>
            </a:r>
          </a:p>
          <a:p>
            <a:pPr algn="l"/>
            <a:r>
              <a:rPr lang="pt-BR" sz="1800" b="1" i="0" u="none" strike="noStrike" baseline="0" dirty="0">
                <a:latin typeface="Times New Roman" panose="02020603050405020304" pitchFamily="18" charset="0"/>
              </a:rPr>
              <a:t>Mutação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Esta operação simplesmente modifica aleatoriamente alguma característica do indivíduo sobre o qual é aplicada. Esta troca é importante, pois acaba por criar novos valores de características que não existiam ou apareciam em pequena quantidade na população em análise.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O operador de mutação é necessário para a introdução e manutenção da diversidade genética da população.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Desta forma, a mutação assegura que a probabilidade de se chegar a qualquer ponto do espaço de busca possivelmente não será zero. O operador de mutação é aplicado aos indivíduos através de uma taxa de mutação geralmente pequena.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1DC3A63-E7B4-F579-42F4-E537496BE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371"/>
          <a:stretch/>
        </p:blipFill>
        <p:spPr>
          <a:xfrm>
            <a:off x="4250623" y="4618026"/>
            <a:ext cx="4349974" cy="1591388"/>
          </a:xfrm>
          <a:prstGeom prst="rect">
            <a:avLst/>
          </a:prstGeom>
        </p:spPr>
      </p:pic>
      <p:pic>
        <p:nvPicPr>
          <p:cNvPr id="2050" name="Picture 2" descr="Série animada &quot;X-Men &quot;97&quot; traz de volta os mutantes para Marvel | Vida &amp;  Arte | OPOVO+">
            <a:extLst>
              <a:ext uri="{FF2B5EF4-FFF2-40B4-BE49-F238E27FC236}">
                <a16:creationId xmlns:a16="http://schemas.microsoft.com/office/drawing/2014/main" id="{38DD5205-1359-9B28-1921-360941335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5952" y="470937"/>
            <a:ext cx="3681550" cy="2068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258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691CD-E43A-DAC0-93DD-140AF084F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C6BCBE-70B8-12FB-4FF8-E63792A84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componentes dos algoritmos evolutivos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EDA8129-BF08-C4B9-E853-74BD020BB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083" y="2316557"/>
            <a:ext cx="5224107" cy="38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82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sz="18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5 GERAÇÃO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A cada passo, um novo conjunto de indivíduos é gerado a partir da população anterior. A este novo conjunto dá-se o nome de "Geração".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É através da criação de uma grande quantidade de gerações que é possível obter resultados dos Algoritmos Genéticos.</a:t>
            </a:r>
            <a:endParaRPr lang="pt-BR" dirty="0"/>
          </a:p>
        </p:txBody>
      </p:sp>
      <p:pic>
        <p:nvPicPr>
          <p:cNvPr id="2050" name="Picture 2" descr="Baby boomers, gerações X, Y, Z… para quê saber mais sobre isso? | by  Cibelle Bettoni | Medium">
            <a:extLst>
              <a:ext uri="{FF2B5EF4-FFF2-40B4-BE49-F238E27FC236}">
                <a16:creationId xmlns:a16="http://schemas.microsoft.com/office/drawing/2014/main" id="{D1EECB91-F634-A2E5-6210-012892B89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182" y="3624584"/>
            <a:ext cx="5681663" cy="217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048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B454E-8730-88B0-31B7-41587B3663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D26D6-8FBB-492F-B6EF-4B9F42808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95CD00-3F13-52CD-4F9F-CDE2080B1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pt-BR" sz="1800" b="1" i="0" u="none" strike="noStrike" baseline="0" dirty="0">
                <a:solidFill>
                  <a:schemeClr val="accent1"/>
                </a:solidFill>
                <a:latin typeface="Arial" panose="020B0604020202020204" pitchFamily="34" charset="0"/>
              </a:rPr>
              <a:t>5 GERAÇÃO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É importante lembrar que tem características que são repassadas pra próxima geração</a:t>
            </a:r>
            <a:endParaRPr lang="pt-BR" dirty="0"/>
          </a:p>
        </p:txBody>
      </p:sp>
      <p:pic>
        <p:nvPicPr>
          <p:cNvPr id="1026" name="Picture 2" descr="The best Geração Z memes :) Memedroid">
            <a:extLst>
              <a:ext uri="{FF2B5EF4-FFF2-40B4-BE49-F238E27FC236}">
                <a16:creationId xmlns:a16="http://schemas.microsoft.com/office/drawing/2014/main" id="{1F8B1847-B5FF-5B2E-5EED-206212CF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265" y="3051657"/>
            <a:ext cx="3521908" cy="315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620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97501-8EFE-E955-B394-FA1EDD364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201" y="2817152"/>
            <a:ext cx="10058400" cy="1450757"/>
          </a:xfrm>
        </p:spPr>
        <p:txBody>
          <a:bodyPr/>
          <a:lstStyle/>
          <a:p>
            <a:r>
              <a:rPr lang="pt-BR" dirty="0"/>
              <a:t>EXEMPLOS</a:t>
            </a:r>
          </a:p>
        </p:txBody>
      </p:sp>
    </p:spTree>
    <p:extLst>
      <p:ext uri="{BB962C8B-B14F-4D97-AF65-F5344CB8AC3E}">
        <p14:creationId xmlns:p14="http://schemas.microsoft.com/office/powerpoint/2010/main" val="41822548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ECBC7-7A86-45D1-7D04-EF88340E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 de um ciclo de evolução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633C79-7A39-2150-09E5-112802DF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D0D0D"/>
                </a:solidFill>
                <a:effectLst/>
              </a:rPr>
              <a:t>Para ilustrar o funcionamento de um EA, vamos maximizar os valores de x para a função x² para inteiros no intervalo de 0 a 31.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D0D0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D0D0D"/>
                </a:solidFill>
                <a:effectLst/>
              </a:rPr>
              <a:t>Para executar um ciclo evolutivo completo, devemos tomar decisões de design sobre os componentes do EA: </a:t>
            </a:r>
          </a:p>
          <a:p>
            <a:pPr marL="1165225" indent="-3429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D0D0D"/>
                </a:solidFill>
                <a:effectLst/>
              </a:rPr>
              <a:t>representação, </a:t>
            </a:r>
          </a:p>
          <a:p>
            <a:pPr marL="1165225" indent="-3429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D0D0D"/>
                </a:solidFill>
                <a:effectLst/>
              </a:rPr>
              <a:t>seleção de pais, </a:t>
            </a:r>
          </a:p>
          <a:p>
            <a:pPr marL="1165225" indent="-3429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D0D0D"/>
                </a:solidFill>
                <a:effectLst/>
              </a:rPr>
              <a:t>recombinação, </a:t>
            </a:r>
          </a:p>
          <a:p>
            <a:pPr marL="1165225" indent="-3429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D0D0D"/>
                </a:solidFill>
                <a:effectLst/>
              </a:rPr>
              <a:t>mutação e </a:t>
            </a:r>
          </a:p>
          <a:p>
            <a:pPr marL="1165225" indent="-3429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D0D0D"/>
                </a:solidFill>
                <a:effectLst/>
              </a:rPr>
              <a:t>seleção de sobreviventes.</a:t>
            </a:r>
            <a:endParaRPr lang="pt-BR" sz="2000" dirty="0"/>
          </a:p>
          <a:p>
            <a:endParaRPr lang="pt-BR" dirty="0"/>
          </a:p>
        </p:txBody>
      </p:sp>
      <p:pic>
        <p:nvPicPr>
          <p:cNvPr id="4" name="Picture 2" descr="Graph of x^2 – GeoGebra">
            <a:extLst>
              <a:ext uri="{FF2B5EF4-FFF2-40B4-BE49-F238E27FC236}">
                <a16:creationId xmlns:a16="http://schemas.microsoft.com/office/drawing/2014/main" id="{BAF3E7EA-9126-6362-9446-4A4BE44F0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99"/>
          <a:stretch/>
        </p:blipFill>
        <p:spPr bwMode="auto">
          <a:xfrm>
            <a:off x="7178992" y="3710762"/>
            <a:ext cx="3915728" cy="259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550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ECBC7-7A86-45D1-7D04-EF88340E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 de um ciclo de evolução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633C79-7A39-2150-09E5-112802DF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D0D0D"/>
                </a:solidFill>
                <a:effectLst/>
              </a:rPr>
              <a:t>Para a </a:t>
            </a:r>
            <a:r>
              <a:rPr lang="pt-BR" sz="2000" b="0" i="0" dirty="0">
                <a:solidFill>
                  <a:schemeClr val="accent1"/>
                </a:solidFill>
                <a:effectLst/>
              </a:rPr>
              <a:t>representação</a:t>
            </a:r>
            <a:r>
              <a:rPr lang="pt-BR" sz="2000" b="0" i="0" dirty="0">
                <a:solidFill>
                  <a:srgbClr val="0D0D0D"/>
                </a:solidFill>
                <a:effectLst/>
              </a:rPr>
              <a:t>, usamos uma codificação binária simples de cinco bits que mapeia inteiros (fenótipos) em cadeias de bits (genótipos).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D0D0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D0D0D"/>
                </a:solidFill>
                <a:effectLst/>
              </a:rPr>
              <a:t>Para a </a:t>
            </a:r>
            <a:r>
              <a:rPr lang="pt-BR" sz="2000" b="0" i="0" dirty="0">
                <a:solidFill>
                  <a:schemeClr val="accent1"/>
                </a:solidFill>
                <a:effectLst/>
              </a:rPr>
              <a:t>seleção de pais</a:t>
            </a:r>
            <a:r>
              <a:rPr lang="pt-BR" sz="2000" b="0" i="0" dirty="0">
                <a:solidFill>
                  <a:srgbClr val="0D0D0D"/>
                </a:solidFill>
                <a:effectLst/>
              </a:rPr>
              <a:t>, usamos um mecanismo proporcional à aptidão, onde a probabilidade pi de que um indivíduo i na população P seja escolhido como pai é 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D0D0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D0D0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D0D0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D0D0D"/>
                </a:solidFill>
                <a:effectLst/>
              </a:rPr>
              <a:t> Além disso, podemos decidir substituir toda a população de uma vez pelos descendentes criados a partir dos pais selecionados.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D0D0D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b="0" i="0" dirty="0">
                <a:solidFill>
                  <a:srgbClr val="0D0D0D"/>
                </a:solidFill>
                <a:effectLst/>
              </a:rPr>
              <a:t>Isso significa que nosso operador de seleção de sobreviventes é muito simples: </a:t>
            </a:r>
            <a:r>
              <a:rPr lang="pt-BR" sz="2000" b="0" i="0" dirty="0">
                <a:solidFill>
                  <a:schemeClr val="accent1"/>
                </a:solidFill>
                <a:effectLst/>
              </a:rPr>
              <a:t>todos os indivíduos existentes são removidos </a:t>
            </a:r>
            <a:r>
              <a:rPr lang="pt-BR" sz="2000" b="0" i="0" dirty="0">
                <a:solidFill>
                  <a:srgbClr val="0D0D0D"/>
                </a:solidFill>
                <a:effectLst/>
              </a:rPr>
              <a:t>da população e todos os novos indivíduos são adicionados a ela sem comparar os valores de aptidão. Isso implica que criaremos tantos descendentes quanto houver membros na população.</a:t>
            </a:r>
            <a:r>
              <a:rPr lang="en-US" sz="2000" dirty="0"/>
              <a:t> </a:t>
            </a:r>
            <a:endParaRPr lang="pt-BR" sz="2000" dirty="0"/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2BF8C3-E4A6-3303-49E1-817F1F829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266" y="3528480"/>
            <a:ext cx="2161568" cy="3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25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ECBC7-7A86-45D1-7D04-EF88340E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 de um ciclo de evolução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633C79-7A39-2150-09E5-112802DF8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0D0D0D"/>
                </a:solidFill>
                <a:effectLst/>
              </a:rPr>
              <a:t>Dada nossa representação escolhida, os operadores de mutação e recombinação podem ser mantidos simples.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rgbClr val="0D0D0D"/>
                </a:solidFill>
                <a:effectLst/>
              </a:rPr>
              <a:t> A </a:t>
            </a:r>
            <a:r>
              <a:rPr lang="pt-BR" sz="1800" b="0" i="0" dirty="0">
                <a:solidFill>
                  <a:schemeClr val="accent1"/>
                </a:solidFill>
                <a:effectLst/>
              </a:rPr>
              <a:t>mutação</a:t>
            </a:r>
            <a:r>
              <a:rPr lang="pt-BR" sz="1800" b="0" i="0" dirty="0">
                <a:solidFill>
                  <a:srgbClr val="0D0D0D"/>
                </a:solidFill>
                <a:effectLst/>
              </a:rPr>
              <a:t> é executada gerando um número aleatório (de uma distribuição uniforme no intervalo [0, 1]) em cada posição de bit e comparando-o a um limite fixo, geralmente chamado de taxa de mutação. Se o número aleatório estiver </a:t>
            </a:r>
            <a:r>
              <a:rPr lang="pt-BR" sz="1800" b="0" i="0" dirty="0">
                <a:solidFill>
                  <a:schemeClr val="accent1"/>
                </a:solidFill>
                <a:effectLst/>
              </a:rPr>
              <a:t>abaixo</a:t>
            </a:r>
            <a:r>
              <a:rPr lang="pt-BR" sz="1800" b="0" i="0" dirty="0">
                <a:solidFill>
                  <a:srgbClr val="0D0D0D"/>
                </a:solidFill>
                <a:effectLst/>
              </a:rPr>
              <a:t> dessa taxa, o valor do gene na posição correspondente é invertido. A recombinação é implementada pelo clássico crossover de um ponto. Este operador é aplicado a dois pais e produz dois filhos escolhendo um </a:t>
            </a:r>
            <a:r>
              <a:rPr lang="pt-BR" sz="1800" b="0" i="0" dirty="0">
                <a:solidFill>
                  <a:schemeClr val="accent1"/>
                </a:solidFill>
                <a:effectLst/>
              </a:rPr>
              <a:t>ponto de crossover </a:t>
            </a:r>
            <a:r>
              <a:rPr lang="pt-BR" sz="1800" b="0" i="0" dirty="0">
                <a:solidFill>
                  <a:srgbClr val="0D0D0D"/>
                </a:solidFill>
                <a:effectLst/>
              </a:rPr>
              <a:t>aleatório ao longo das cadeias e trocando os bits dos pais após este ponto.</a:t>
            </a:r>
            <a:endParaRPr lang="pt-BR" sz="44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2667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638A7-84E9-B5E7-AB5F-143C33A2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 de um ciclo de evolução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DA899-9859-FAB3-7B24-5C54DED1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000" dirty="0">
                <a:solidFill>
                  <a:srgbClr val="0D0D0D"/>
                </a:solidFill>
              </a:rPr>
              <a:t>Pergunta: maximizar os valores de x² para inteiros no intervalo de 0 a 31.</a:t>
            </a:r>
          </a:p>
          <a:p>
            <a:pPr algn="just"/>
            <a:endParaRPr lang="pt-BR" sz="2000" dirty="0">
              <a:solidFill>
                <a:srgbClr val="0D0D0D"/>
              </a:solidFill>
            </a:endParaRPr>
          </a:p>
          <a:p>
            <a:pPr algn="just"/>
            <a:r>
              <a:rPr lang="pt-BR" sz="2000" dirty="0">
                <a:solidFill>
                  <a:schemeClr val="accent1"/>
                </a:solidFill>
              </a:rPr>
              <a:t>Passo 1: Representação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rgbClr val="0D0D0D"/>
                </a:solidFill>
              </a:rPr>
              <a:t>Vamos considerar 4 soluções iniciais: 13, 24, 8 e 19 – esses são os fenótipos.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rgbClr val="0D0D0D"/>
                </a:solidFill>
              </a:rPr>
              <a:t>Quais são os genótipos? Os números em binários</a:t>
            </a:r>
          </a:p>
          <a:p>
            <a:pPr marL="0" indent="0" algn="just">
              <a:buNone/>
            </a:pPr>
            <a:endParaRPr lang="pt-BR" dirty="0">
              <a:solidFill>
                <a:srgbClr val="0D0D0D"/>
              </a:solidFill>
            </a:endParaRP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750477-BC78-B01D-AE50-5E1E57FF2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28" y="4345708"/>
            <a:ext cx="2674924" cy="152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148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638A7-84E9-B5E7-AB5F-143C33A2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 de um ciclo de evolução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DA899-9859-FAB3-7B24-5C54DED1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000" dirty="0">
                <a:solidFill>
                  <a:srgbClr val="0D0D0D"/>
                </a:solidFill>
              </a:rPr>
              <a:t>Pergunta: maximizar os valores de x² para inteiros no intervalo de 0 a 31.</a:t>
            </a:r>
          </a:p>
          <a:p>
            <a:pPr algn="just"/>
            <a:endParaRPr lang="pt-BR" sz="2000" dirty="0">
              <a:solidFill>
                <a:srgbClr val="0D0D0D"/>
              </a:solidFill>
            </a:endParaRPr>
          </a:p>
          <a:p>
            <a:pPr algn="just"/>
            <a:r>
              <a:rPr lang="pt-BR" sz="2000" dirty="0">
                <a:solidFill>
                  <a:schemeClr val="accent1"/>
                </a:solidFill>
              </a:rPr>
              <a:t>Passo 2: Fitness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rgbClr val="0D0D0D"/>
                </a:solidFill>
              </a:rPr>
              <a:t>Cálculo do x² - de acordo com cada indivíduo</a:t>
            </a:r>
          </a:p>
          <a:p>
            <a:pPr marL="0" indent="0" algn="just">
              <a:buNone/>
            </a:pPr>
            <a:endParaRPr lang="pt-BR" dirty="0">
              <a:solidFill>
                <a:srgbClr val="0D0D0D"/>
              </a:solidFill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662519-36F3-4C9C-F566-348C18BEA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2"/>
          <a:stretch/>
        </p:blipFill>
        <p:spPr>
          <a:xfrm>
            <a:off x="4291068" y="4022905"/>
            <a:ext cx="2975026" cy="19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4698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638A7-84E9-B5E7-AB5F-143C33A2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 de um ciclo de evolução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C4DA899-9859-FAB3-7B24-5C54DED19F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25000" lnSpcReduction="20000"/>
              </a:bodyPr>
              <a:lstStyle/>
              <a:p>
                <a:pPr algn="just"/>
                <a:r>
                  <a:rPr lang="pt-BR" sz="6400" dirty="0">
                    <a:solidFill>
                      <a:srgbClr val="0D0D0D"/>
                    </a:solidFill>
                  </a:rPr>
                  <a:t>Pergunta: maximizar os valores de x² para inteiros no intervalo de 0 a 31.</a:t>
                </a:r>
              </a:p>
              <a:p>
                <a:pPr algn="just"/>
                <a:r>
                  <a:rPr lang="pt-BR" sz="6400" dirty="0">
                    <a:solidFill>
                      <a:schemeClr val="accent1"/>
                    </a:solidFill>
                  </a:rPr>
                  <a:t>Passo 3: Seleção</a:t>
                </a:r>
              </a:p>
              <a:p>
                <a:pPr marL="0" indent="0" algn="just">
                  <a:buNone/>
                </a:pPr>
                <a:r>
                  <a:rPr lang="pt-BR" sz="6400" dirty="0">
                    <a:solidFill>
                      <a:srgbClr val="0D0D0D"/>
                    </a:solidFill>
                  </a:rPr>
                  <a:t>A quarta coluna da tabela mostra o número esperado de cópias de cada indivíduo após a seleção dos pais, sendo </a:t>
                </a:r>
                <a:r>
                  <a:rPr lang="pt-BR" sz="6400" dirty="0" err="1">
                    <a:solidFill>
                      <a:srgbClr val="0D0D0D"/>
                    </a:solidFill>
                  </a:rPr>
                  <a:t>fi</a:t>
                </a:r>
                <a:r>
                  <a:rPr lang="pt-BR" sz="6400" dirty="0">
                    <a:solidFill>
                      <a:srgbClr val="0D0D0D"/>
                    </a:solidFill>
                  </a:rPr>
                  <a:t>/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640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6400" b="0" i="1" smtClean="0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pt-BR" sz="6400" dirty="0">
                    <a:solidFill>
                      <a:srgbClr val="0D0D0D"/>
                    </a:solidFill>
                  </a:rPr>
                  <a:t>, onde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pt-BR" sz="6400" i="1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6400" i="1">
                            <a:solidFill>
                              <a:srgbClr val="0D0D0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</m:oMath>
                </a14:m>
                <a:r>
                  <a:rPr lang="pt-BR" sz="6400" dirty="0">
                    <a:solidFill>
                      <a:srgbClr val="0D0D0D"/>
                    </a:solidFill>
                  </a:rPr>
                  <a:t> denota o fitness médio (os valores exibidos são arredondados para cima). Como pode ser observado, esses números não são inteiros; eles representam uma distribuição de probabilidade, e a piscina de acasalamento é criada fazendo escolhas aleatórias para amostrar dessa distribuição. A coluna "Contagem real" representa o número de cópias na piscina de acasalamento, ou seja, ela mostra um possível resultado: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C4DA899-9859-FAB3-7B24-5C54DED19F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2" t="-1970" r="-2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2F3D591D-0EBD-BC27-E894-88FBB7FB5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68" y="3695721"/>
            <a:ext cx="2161568" cy="3289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77903CC-9526-3299-2149-B1866681E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679" y="4021881"/>
            <a:ext cx="5277884" cy="214634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E50180C-51D7-5ECE-87EC-34CDF90F6452}"/>
              </a:ext>
            </a:extLst>
          </p:cNvPr>
          <p:cNvSpPr txBox="1"/>
          <p:nvPr/>
        </p:nvSpPr>
        <p:spPr>
          <a:xfrm>
            <a:off x="288171" y="5798889"/>
            <a:ext cx="3956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Expected</a:t>
            </a:r>
            <a:r>
              <a:rPr lang="pt-BR" dirty="0"/>
              <a:t> Count = nº </a:t>
            </a:r>
            <a:r>
              <a:rPr lang="pt-BR" dirty="0" err="1"/>
              <a:t>strings</a:t>
            </a:r>
            <a:r>
              <a:rPr lang="pt-BR" dirty="0"/>
              <a:t> x </a:t>
            </a:r>
            <a:r>
              <a:rPr lang="pt-BR" dirty="0" err="1"/>
              <a:t>Prob_i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17305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638A7-84E9-B5E7-AB5F-143C33A2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 de um ciclo de evolução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DA899-9859-FAB3-7B24-5C54DED1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000" dirty="0">
                <a:solidFill>
                  <a:srgbClr val="0D0D0D"/>
                </a:solidFill>
              </a:rPr>
              <a:t>Pergunta: maximizar os valores de x² para inteiros no intervalo de 0 a 31.</a:t>
            </a:r>
          </a:p>
          <a:p>
            <a:pPr algn="just"/>
            <a:r>
              <a:rPr lang="pt-BR" sz="2000" dirty="0">
                <a:solidFill>
                  <a:schemeClr val="accent1"/>
                </a:solidFill>
              </a:rPr>
              <a:t>Passo 4: Crossover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rgbClr val="0D0D0D"/>
                </a:solidFill>
              </a:rPr>
              <a:t>Vamos considerar agora que foi escolhido aleatoriamente os pares que gerarão filhos e os pontos onde eles irão cruzar.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48ED04-FF8C-31CC-7FBF-D850F302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481" y="3429000"/>
            <a:ext cx="2587037" cy="21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4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Conteúdo deste capítulo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Algoritmos Genéticos</a:t>
            </a:r>
          </a:p>
          <a:p>
            <a:endParaRPr lang="pt-BR" dirty="0"/>
          </a:p>
        </p:txBody>
      </p:sp>
      <p:pic>
        <p:nvPicPr>
          <p:cNvPr id="1026" name="Picture 2" descr="Genetic Algorithms: Search and Optimization by Natural Selection | Toptal®">
            <a:extLst>
              <a:ext uri="{FF2B5EF4-FFF2-40B4-BE49-F238E27FC236}">
                <a16:creationId xmlns:a16="http://schemas.microsoft.com/office/drawing/2014/main" id="{CFBB6DA0-3E79-8C6F-B0E6-677496E4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059" y="2548948"/>
            <a:ext cx="6551637" cy="3428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5766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638A7-84E9-B5E7-AB5F-143C33A2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 de um ciclo de evolução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DA899-9859-FAB3-7B24-5C54DED1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000" dirty="0">
                <a:solidFill>
                  <a:srgbClr val="0D0D0D"/>
                </a:solidFill>
              </a:rPr>
              <a:t>Pergunta: maximizar os valores de x² para inteiros no intervalo de 0 a 31.</a:t>
            </a:r>
          </a:p>
          <a:p>
            <a:pPr algn="just"/>
            <a:endParaRPr lang="pt-BR" sz="2000" dirty="0">
              <a:solidFill>
                <a:srgbClr val="0D0D0D"/>
              </a:solidFill>
            </a:endParaRPr>
          </a:p>
          <a:p>
            <a:pPr algn="just"/>
            <a:r>
              <a:rPr lang="pt-BR" sz="2000" dirty="0">
                <a:solidFill>
                  <a:schemeClr val="accent1"/>
                </a:solidFill>
              </a:rPr>
              <a:t>Passo 4: Crossover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rgbClr val="0D0D0D"/>
                </a:solidFill>
              </a:rPr>
              <a:t>Então, podemos fazer os cruzamentos:</a:t>
            </a:r>
          </a:p>
          <a:p>
            <a:pPr algn="just"/>
            <a:endParaRPr lang="pt-BR" sz="2000" dirty="0">
              <a:solidFill>
                <a:srgbClr val="0D0D0D"/>
              </a:solidFill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12082C7-1888-122B-9129-C319B993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361" y="3653115"/>
            <a:ext cx="4241277" cy="259604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1709196-4320-3BB8-05D7-3C44288F5BC3}"/>
              </a:ext>
            </a:extLst>
          </p:cNvPr>
          <p:cNvSpPr/>
          <p:nvPr/>
        </p:nvSpPr>
        <p:spPr>
          <a:xfrm>
            <a:off x="7856220" y="4241800"/>
            <a:ext cx="194310" cy="5715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1A25F13-BBCE-696B-4EAA-77E06141B30E}"/>
              </a:ext>
            </a:extLst>
          </p:cNvPr>
          <p:cNvSpPr/>
          <p:nvPr/>
        </p:nvSpPr>
        <p:spPr>
          <a:xfrm>
            <a:off x="7488554" y="4813300"/>
            <a:ext cx="561975" cy="571500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4135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638A7-84E9-B5E7-AB5F-143C33A2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 de um ciclo de evolução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DA899-9859-FAB3-7B24-5C54DED1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000" dirty="0">
                <a:solidFill>
                  <a:srgbClr val="0D0D0D"/>
                </a:solidFill>
              </a:rPr>
              <a:t>Pergunta: maximizar os valores de x² para inteiros no intervalo de 0 a 31.</a:t>
            </a:r>
          </a:p>
          <a:p>
            <a:pPr algn="just"/>
            <a:endParaRPr lang="pt-BR" sz="2000" dirty="0">
              <a:solidFill>
                <a:srgbClr val="0D0D0D"/>
              </a:solidFill>
            </a:endParaRPr>
          </a:p>
          <a:p>
            <a:pPr algn="just"/>
            <a:r>
              <a:rPr lang="pt-BR" sz="2000" dirty="0">
                <a:solidFill>
                  <a:schemeClr val="accent1"/>
                </a:solidFill>
              </a:rPr>
              <a:t>Passo 4: Crossover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rgbClr val="0D0D0D"/>
                </a:solidFill>
              </a:rPr>
              <a:t>Então, agora podemos avaliar a fitness dos filhos – do Offspring. Para isso, precisamos obter os fenótipos correspondentes e avaliar com a função fitness (x²).</a:t>
            </a:r>
          </a:p>
          <a:p>
            <a:pPr algn="just"/>
            <a:endParaRPr lang="pt-BR" sz="2000" dirty="0">
              <a:solidFill>
                <a:srgbClr val="0D0D0D"/>
              </a:solidFill>
            </a:endParaRP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168E7E-6BBA-4D4F-B319-DB52D62E20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287" y="3857414"/>
            <a:ext cx="5738265" cy="244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53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638A7-84E9-B5E7-AB5F-143C33A2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 de um ciclo de evolução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DA899-9859-FAB3-7B24-5C54DED1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000" dirty="0">
                <a:solidFill>
                  <a:srgbClr val="0D0D0D"/>
                </a:solidFill>
              </a:rPr>
              <a:t>Pergunta: maximizar os valores de x² para inteiros no intervalo de 0 a 31.</a:t>
            </a:r>
          </a:p>
          <a:p>
            <a:pPr algn="just"/>
            <a:endParaRPr lang="pt-BR" sz="2000" dirty="0">
              <a:solidFill>
                <a:srgbClr val="0D0D0D"/>
              </a:solidFill>
            </a:endParaRPr>
          </a:p>
          <a:p>
            <a:pPr algn="just"/>
            <a:r>
              <a:rPr lang="pt-BR" sz="2000" dirty="0">
                <a:solidFill>
                  <a:schemeClr val="accent1"/>
                </a:solidFill>
              </a:rPr>
              <a:t>Passo 5: Mutação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rgbClr val="0D0D0D"/>
                </a:solidFill>
              </a:rPr>
              <a:t>Vamos considerar que temos agora nossa geração de filhos (Offspring), e que atendendo a nossa probabilidade, um gene da </a:t>
            </a:r>
            <a:r>
              <a:rPr lang="pt-BR" sz="2000" dirty="0" err="1">
                <a:solidFill>
                  <a:srgbClr val="0D0D0D"/>
                </a:solidFill>
              </a:rPr>
              <a:t>string</a:t>
            </a:r>
            <a:r>
              <a:rPr lang="pt-BR" sz="2000" dirty="0">
                <a:solidFill>
                  <a:srgbClr val="0D0D0D"/>
                </a:solidFill>
              </a:rPr>
              <a:t> 1 e um gene da </a:t>
            </a:r>
            <a:r>
              <a:rPr lang="pt-BR" sz="2000" dirty="0" err="1">
                <a:solidFill>
                  <a:srgbClr val="0D0D0D"/>
                </a:solidFill>
              </a:rPr>
              <a:t>string</a:t>
            </a:r>
            <a:r>
              <a:rPr lang="pt-BR" sz="2000" dirty="0">
                <a:solidFill>
                  <a:srgbClr val="0D0D0D"/>
                </a:solidFill>
              </a:rPr>
              <a:t> 2 sofrerão mutação. Então teremos: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0F874B0-1BBD-BB4D-2F6B-94F53A23C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255" y="3894666"/>
            <a:ext cx="3381033" cy="235499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AC9C0E16-476B-1BED-B6AD-33FD6E1893EA}"/>
              </a:ext>
            </a:extLst>
          </p:cNvPr>
          <p:cNvSpPr/>
          <p:nvPr/>
        </p:nvSpPr>
        <p:spPr>
          <a:xfrm>
            <a:off x="5791661" y="4500963"/>
            <a:ext cx="184131" cy="25985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4D87A04B-921E-F0DC-FC7E-E0EB7C07B04A}"/>
              </a:ext>
            </a:extLst>
          </p:cNvPr>
          <p:cNvSpPr/>
          <p:nvPr/>
        </p:nvSpPr>
        <p:spPr>
          <a:xfrm>
            <a:off x="6151399" y="5203309"/>
            <a:ext cx="184131" cy="259853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097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638A7-84E9-B5E7-AB5F-143C33A2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Exemplo de um ciclo de evolução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DA899-9859-FAB3-7B24-5C54DED19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sz="2000" dirty="0">
                <a:solidFill>
                  <a:srgbClr val="0D0D0D"/>
                </a:solidFill>
              </a:rPr>
              <a:t>Pergunta: maximizar os valores de x² para inteiros no intervalo de 0 a 31.</a:t>
            </a:r>
          </a:p>
          <a:p>
            <a:pPr algn="just"/>
            <a:r>
              <a:rPr lang="pt-BR" sz="2000" dirty="0">
                <a:solidFill>
                  <a:schemeClr val="accent1"/>
                </a:solidFill>
              </a:rPr>
              <a:t>Avaliando o resultado após uma geração</a:t>
            </a:r>
          </a:p>
          <a:p>
            <a:pPr marL="0" indent="0" algn="just">
              <a:buNone/>
            </a:pPr>
            <a:r>
              <a:rPr lang="pt-BR" sz="2000" dirty="0">
                <a:solidFill>
                  <a:srgbClr val="0D0D0D"/>
                </a:solidFill>
              </a:rPr>
              <a:t>Neste caso, as mutações mostradas acabaram causando mudanças positivas no fitness. Embora manualmente projetado, este exemplo mostra um progresso típico: o fitness médio cresce de 293 para 588.5, e o melhor fitness na população de 576 para 729 após o cruzamento e mutação:</a:t>
            </a:r>
          </a:p>
          <a:p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434746-E6C8-3B73-F656-003F13EDA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076" y="4173419"/>
            <a:ext cx="3511596" cy="1609764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F10FF77-1F1B-DAE8-9800-D5E06D3331B4}"/>
              </a:ext>
            </a:extLst>
          </p:cNvPr>
          <p:cNvSpPr/>
          <p:nvPr/>
        </p:nvSpPr>
        <p:spPr>
          <a:xfrm>
            <a:off x="9465734" y="5416376"/>
            <a:ext cx="445770" cy="44255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2837C9D-FE21-ABF2-3F7D-12E2A9641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158" y="4173419"/>
            <a:ext cx="3958435" cy="16097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71D0B4D-842E-BA49-AF02-A248BAC7155D}"/>
              </a:ext>
            </a:extLst>
          </p:cNvPr>
          <p:cNvSpPr/>
          <p:nvPr/>
        </p:nvSpPr>
        <p:spPr>
          <a:xfrm>
            <a:off x="3880274" y="5416376"/>
            <a:ext cx="445770" cy="442559"/>
          </a:xfrm>
          <a:prstGeom prst="rect">
            <a:avLst/>
          </a:prstGeom>
          <a:noFill/>
          <a:ln w="28575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6134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r>
              <a:rPr lang="pt-BR" dirty="0"/>
              <a:t>Você precisa viajar e o peso total da sua mochila não pode passar de 3 kg, e você pode levar no máximo 3 itens. Os itens que você tem disponível são: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C97984-F969-7861-CE8E-CFDDB5E5D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532" y="3173444"/>
            <a:ext cx="5547757" cy="295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67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r>
              <a:rPr lang="pt-BR" dirty="0"/>
              <a:t>A melhor solução seria o notebook, o fone, a caneca e a garrafa, que somam 2.9 kg.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C24A34-FA2A-FE43-951E-67FDE5736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933" y="3429000"/>
            <a:ext cx="4545499" cy="258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13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r>
              <a:rPr lang="pt-BR" dirty="0"/>
              <a:t>Para fazer isso no computador, com 5 itens, dá pra tentar 32 combinações...</a:t>
            </a:r>
          </a:p>
          <a:p>
            <a:r>
              <a:rPr lang="pt-BR" dirty="0"/>
              <a:t>Então dá pra fazer com um loop e achar o melhor!</a:t>
            </a:r>
          </a:p>
        </p:txBody>
      </p:sp>
    </p:spTree>
    <p:extLst>
      <p:ext uri="{BB962C8B-B14F-4D97-AF65-F5344CB8AC3E}">
        <p14:creationId xmlns:p14="http://schemas.microsoft.com/office/powerpoint/2010/main" val="1088000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r>
              <a:rPr lang="pt-BR" dirty="0"/>
              <a:t>Mas e se agora tivermos 12 itens?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C9A7162-D53C-51CC-26D5-B875597E9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952" y="2738802"/>
            <a:ext cx="5391427" cy="32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419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Agora, um computador demoraria bem mais pra fazer todas as combinações.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04677D-3DD6-A2BB-8303-044F39F76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38" y="3058424"/>
            <a:ext cx="4330923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78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r>
              <a:rPr lang="pt-BR" dirty="0"/>
              <a:t>Dependendo de quantos itens, pode demorar muito. O tempo é exponencial!</a:t>
            </a:r>
          </a:p>
          <a:p>
            <a:r>
              <a:rPr lang="pt-BR" dirty="0"/>
              <a:t>Com 77 itens, um computador demoraria bilhões de anos pra testar 100% de todas as combinações possíveis iterativamente!</a:t>
            </a:r>
          </a:p>
        </p:txBody>
      </p:sp>
    </p:spTree>
    <p:extLst>
      <p:ext uri="{BB962C8B-B14F-4D97-AF65-F5344CB8AC3E}">
        <p14:creationId xmlns:p14="http://schemas.microsoft.com/office/powerpoint/2010/main" val="117196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O desenvolvimento de simulações computacionais de sistemas genéticos teve início nos anos 50 e 60 através de muitos biólogos, mas foi John </a:t>
            </a:r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Holland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que começou a desenvolver as primeiras pesquisas no tema.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Em 1975, </a:t>
            </a:r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Holland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 publicou "</a:t>
            </a:r>
            <a:r>
              <a:rPr lang="pt-BR" sz="1800" b="0" i="1" u="none" strike="noStrike" baseline="0" dirty="0" err="1">
                <a:latin typeface="Times New Roman" panose="02020603050405020304" pitchFamily="18" charset="0"/>
              </a:rPr>
              <a:t>Adaptation</a:t>
            </a:r>
            <a:r>
              <a:rPr lang="pt-BR" sz="1800" b="0" i="1" u="none" strike="noStrike" baseline="0" dirty="0">
                <a:latin typeface="Times New Roman" panose="02020603050405020304" pitchFamily="18" charset="0"/>
              </a:rPr>
              <a:t> in Natural </a:t>
            </a:r>
            <a:r>
              <a:rPr lang="pt-BR" sz="1800" b="0" i="1" u="none" strike="noStrike" baseline="0" dirty="0" err="1">
                <a:latin typeface="Times New Roman" panose="02020603050405020304" pitchFamily="18" charset="0"/>
              </a:rPr>
              <a:t>and</a:t>
            </a:r>
            <a:r>
              <a:rPr lang="pt-BR" sz="1800" b="0" i="1" u="none" strike="noStrike" baseline="0" dirty="0">
                <a:latin typeface="Times New Roman" panose="02020603050405020304" pitchFamily="18" charset="0"/>
              </a:rPr>
              <a:t> Artificial Systems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", ponto inicial dos Algoritmos Genéticos (AGs). David E. Goldberg, aluno de </a:t>
            </a:r>
            <a:r>
              <a:rPr lang="pt-BR" sz="1800" b="0" i="0" u="none" strike="noStrike" baseline="0" dirty="0" err="1">
                <a:latin typeface="Times New Roman" panose="02020603050405020304" pitchFamily="18" charset="0"/>
              </a:rPr>
              <a:t>Holland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, nos anos 80 obteve seu primeiro sucesso em aplicação industrial com AGs.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Desde então os AGs são utilizados para solucionar problemas de otimização e aprendizado de máquinas.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4871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r>
              <a:rPr lang="pt-BR" dirty="0"/>
              <a:t>Como resolver esse problema com algoritmos genéticos?</a:t>
            </a:r>
          </a:p>
          <a:p>
            <a:endParaRPr lang="pt-BR" dirty="0"/>
          </a:p>
          <a:p>
            <a:r>
              <a:rPr lang="pt-BR" dirty="0"/>
              <a:t>POPULAÇÃO: Ele encontra diversas soluções prováveis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457F9E-BDFD-93D5-8808-16B685E5C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378" y="3857414"/>
            <a:ext cx="4102311" cy="234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24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pPr algn="just"/>
            <a:r>
              <a:rPr lang="pt-BR" dirty="0"/>
              <a:t>Cada solução tem um genótipo de solução, que normalmente será uma solução binária. Então pra mochila com a solução 1, teríamos: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i="1" dirty="0"/>
              <a:t>Quando ele é 1, quer dizer que aquela solução estaria na nossa mochila. Se for 0, ela fica na nossa casa.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F2E8025-F544-DAD1-741F-0B84E9916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484" y="2858878"/>
            <a:ext cx="4427032" cy="218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1119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r>
              <a:rPr lang="pt-BR" dirty="0"/>
              <a:t>Então, é possível formar diversas mochilas diferentes, com genótipos diferentes, isto, é, soluções diferentes. Essa é nossa geração 0.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D88F6B-99D7-50BA-D729-7501FFB83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228" y="3148462"/>
            <a:ext cx="4438878" cy="306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884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r>
              <a:rPr lang="pt-BR" dirty="0"/>
              <a:t>SELEÇÃO NATURAL – USANDO FITNESS FUNCTION</a:t>
            </a:r>
          </a:p>
          <a:p>
            <a:r>
              <a:rPr lang="pt-BR" dirty="0"/>
              <a:t>Nesse caso, ele dá o valor dos nossos itens se ele ficar abaixo do limite de peso.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BDBABD-58D7-5BCB-11CC-6728A268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05" y="4142691"/>
            <a:ext cx="3448227" cy="97795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6FF517B-4B9B-3B59-8EBD-4A9FFCEA8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065" y="3583400"/>
            <a:ext cx="5035809" cy="229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91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r>
              <a:rPr lang="pt-BR" dirty="0"/>
              <a:t>SELEÇÃO NATURAL – USANDO FITNESS FUNCTION</a:t>
            </a:r>
          </a:p>
          <a:p>
            <a:r>
              <a:rPr lang="pt-BR" dirty="0"/>
              <a:t>Se aquela solução exceder o limite de peso,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CBDBABD-58D7-5BCB-11CC-6728A268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19" y="4142691"/>
            <a:ext cx="3448227" cy="9779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E7D492F-7821-E377-D555-A12310558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3568266"/>
            <a:ext cx="3991095" cy="21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964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r>
              <a:rPr lang="pt-BR" dirty="0"/>
              <a:t>Depois de calcula a fitness de toda nossa geração, teremos que selecionar os pais que irão gerar filhos pra próxima geração. Normalmente, há maior probabilidade de serem escolhidos aqueles com maior fitness.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2EDE1FD-E6EF-9013-BEEE-EB25622B5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058" y="3284065"/>
            <a:ext cx="3849850" cy="28702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126B521-C54C-B749-49B9-1916524FB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67" y="3359146"/>
            <a:ext cx="3849851" cy="280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6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r>
              <a:rPr lang="pt-BR" dirty="0"/>
              <a:t>CROSSOVER</a:t>
            </a:r>
          </a:p>
          <a:p>
            <a:r>
              <a:rPr lang="pt-BR" dirty="0"/>
              <a:t>Assim, escolhemos dois pais, e nesse caso, utilizando o single point crossover (nesse caso, na casa 7), nós cortamos e trocamos.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E61A58-DBD3-ED5A-8186-B5D0930DE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118" y="3605692"/>
            <a:ext cx="3200564" cy="194955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A1A84FD-7875-6CB0-25DA-D967103CC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36" y="3585373"/>
            <a:ext cx="3111660" cy="194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12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dirty="0">
              <a:solidFill>
                <a:schemeClr val="accent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CROSSOVER:</a:t>
            </a:r>
          </a:p>
          <a:p>
            <a:r>
              <a:rPr lang="pt-BR" dirty="0"/>
              <a:t>Nós repetimos os pares das soluções, criando os filhos.....Mas é importante saber de uma coisa:</a:t>
            </a:r>
          </a:p>
          <a:p>
            <a:r>
              <a:rPr lang="pt-BR" dirty="0"/>
              <a:t>Muitas vezes, quando geramos os filhos, podemos não gerar melhores soluções. Para melhorar isso, muitas aplicações usam o chamado ELITISMO : Pegam os pais com maior fitness function e simplesmente copiam para a próxima geração.</a:t>
            </a:r>
          </a:p>
        </p:txBody>
      </p:sp>
    </p:spTree>
    <p:extLst>
      <p:ext uri="{BB962C8B-B14F-4D97-AF65-F5344CB8AC3E}">
        <p14:creationId xmlns:p14="http://schemas.microsoft.com/office/powerpoint/2010/main" val="17177836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dirty="0">
              <a:solidFill>
                <a:schemeClr val="accent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MUTAÇÃO: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/>
                </a:solidFill>
              </a:rPr>
              <a:t>Aleatoriamente muda um bit de algumas das soluções, fazendo uma mutação com os resultados.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accent1"/>
              </a:solidFill>
            </a:endParaRP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70F9AF-7147-6BB5-CC97-BB2415F18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3280" y="3216212"/>
            <a:ext cx="5645440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029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endParaRPr lang="pt-BR" sz="2000" dirty="0">
              <a:solidFill>
                <a:schemeClr val="accent1"/>
              </a:solidFill>
            </a:endParaRPr>
          </a:p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</a:rPr>
              <a:t>Todo esse loop irá se repetir até acharmos uma solução ótima para o nosso problema. Para tal, devemos especificar nosso critério de parada.</a:t>
            </a:r>
          </a:p>
          <a:p>
            <a:pPr marL="0" indent="0" algn="just">
              <a:buNone/>
            </a:pPr>
            <a:endParaRPr lang="pt-BR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pt-BR" dirty="0">
                <a:solidFill>
                  <a:schemeClr val="tx1"/>
                </a:solidFill>
              </a:rPr>
              <a:t>Agora, iremos implementar esse código em </a:t>
            </a:r>
            <a:r>
              <a:rPr lang="pt-BR" dirty="0" err="1">
                <a:solidFill>
                  <a:schemeClr val="tx1"/>
                </a:solidFill>
              </a:rPr>
              <a:t>Matlab</a:t>
            </a:r>
            <a:r>
              <a:rPr lang="pt-BR" dirty="0">
                <a:solidFill>
                  <a:schemeClr val="tx1"/>
                </a:solidFill>
              </a:rPr>
              <a:t>.</a:t>
            </a:r>
          </a:p>
          <a:p>
            <a:pPr marL="0" indent="0" algn="just">
              <a:buNone/>
            </a:pPr>
            <a:endParaRPr lang="pt-BR" sz="2000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endParaRPr lang="pt-BR" sz="2000" dirty="0">
              <a:solidFill>
                <a:schemeClr val="tx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0871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Esses algoritmos simulam processos naturais de sobrevivência e reprodução das populações, essenciais em sua evolução. 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Na natureza, indivíduos de uma mesma população competem entre si, buscando principalmente a sobrevivência, seja através da busca de recursos como alimento, ou visando a reprodução.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Os indivíduos mais aptos terão um maior número de descendentes, ao contrário dos indivíduos menos aptos.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6687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730" y="1845733"/>
            <a:ext cx="5596270" cy="4384945"/>
          </a:xfrm>
        </p:spPr>
        <p:txBody>
          <a:bodyPr>
            <a:normAutofit fontScale="92500" lnSpcReduction="2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accent1"/>
                </a:solidFill>
              </a:rPr>
              <a:t>EXEMPLO – </a:t>
            </a:r>
            <a:r>
              <a:rPr lang="pt-BR" sz="2000" dirty="0" err="1">
                <a:solidFill>
                  <a:schemeClr val="accent1"/>
                </a:solidFill>
              </a:rPr>
              <a:t>KnapSack</a:t>
            </a:r>
            <a:r>
              <a:rPr lang="pt-BR" sz="2000" dirty="0">
                <a:solidFill>
                  <a:schemeClr val="accent1"/>
                </a:solidFill>
              </a:rPr>
              <a:t> </a:t>
            </a:r>
            <a:r>
              <a:rPr lang="pt-BR" sz="2000" dirty="0" err="1">
                <a:solidFill>
                  <a:schemeClr val="accent1"/>
                </a:solidFill>
              </a:rPr>
              <a:t>Problem</a:t>
            </a:r>
            <a:r>
              <a:rPr lang="pt-BR" sz="2000" dirty="0">
                <a:solidFill>
                  <a:schemeClr val="accent1"/>
                </a:solidFill>
              </a:rPr>
              <a:t> -  CÓDIGO EM MATLAB OU PYTHON</a:t>
            </a: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Você foi contratado por uma empresa de logística para desenvolver um algoritmo genético capaz de otimizar a seleção de itens para carregar em uma mochila, maximizando o valor total dos itens transportados enquanto respeita o limite de peso da mochila.</a:t>
            </a:r>
          </a:p>
          <a:p>
            <a:pPr algn="just"/>
            <a:r>
              <a:rPr lang="pt-BR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mochila tem um peso máximo suportado de 3000g e você tem à sua disposição os seguintes itens, cada um com seu respectivo peso (em gramas) e valor.</a:t>
            </a:r>
          </a:p>
          <a:p>
            <a:pPr algn="just"/>
            <a:r>
              <a:rPr lang="pt-BR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Utilizando um algoritmo genético, você deve implementar um programa em MATLAB para encontrar a melhor combinação de itens a serem colocados na mochila.</a:t>
            </a:r>
          </a:p>
          <a:p>
            <a:pPr algn="just"/>
            <a:r>
              <a:rPr lang="pt-BR" sz="20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Exiba a melhor solução encontrada, ou seja, os itens a serem colocados na mochila, o valor total dos itens e a geração em que a solução foi encontrada.</a:t>
            </a:r>
          </a:p>
          <a:p>
            <a:pPr algn="just"/>
            <a:endParaRPr lang="pt-BR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pt-BR" sz="2000" dirty="0">
              <a:solidFill>
                <a:schemeClr val="tx1"/>
              </a:solidFill>
            </a:endParaRPr>
          </a:p>
          <a:p>
            <a:endParaRPr lang="pt-BR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EFD2256B-1C3E-5F89-F832-426C09A145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3241097"/>
              </p:ext>
            </p:extLst>
          </p:nvPr>
        </p:nvGraphicFramePr>
        <p:xfrm>
          <a:off x="7603461" y="0"/>
          <a:ext cx="3890334" cy="67337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778">
                  <a:extLst>
                    <a:ext uri="{9D8B030D-6E8A-4147-A177-3AD203B41FA5}">
                      <a16:colId xmlns:a16="http://schemas.microsoft.com/office/drawing/2014/main" val="716465294"/>
                    </a:ext>
                  </a:extLst>
                </a:gridCol>
                <a:gridCol w="1296778">
                  <a:extLst>
                    <a:ext uri="{9D8B030D-6E8A-4147-A177-3AD203B41FA5}">
                      <a16:colId xmlns:a16="http://schemas.microsoft.com/office/drawing/2014/main" val="3434256576"/>
                    </a:ext>
                  </a:extLst>
                </a:gridCol>
                <a:gridCol w="1296778">
                  <a:extLst>
                    <a:ext uri="{9D8B030D-6E8A-4147-A177-3AD203B41FA5}">
                      <a16:colId xmlns:a16="http://schemas.microsoft.com/office/drawing/2014/main" val="3001625022"/>
                    </a:ext>
                  </a:extLst>
                </a:gridCol>
              </a:tblGrid>
              <a:tr h="292772">
                <a:tc>
                  <a:txBody>
                    <a:bodyPr/>
                    <a:lstStyle/>
                    <a:p>
                      <a:pPr fontAlgn="b"/>
                      <a:r>
                        <a:rPr lang="pt-BR" sz="1100" b="1" dirty="0">
                          <a:effectLst/>
                        </a:rPr>
                        <a:t>Item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BR" sz="1100" b="1" dirty="0">
                          <a:effectLst/>
                        </a:rPr>
                        <a:t>Peso (g)</a:t>
                      </a:r>
                    </a:p>
                  </a:txBody>
                  <a:tcPr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pt-BR" sz="1100" b="1">
                          <a:effectLst/>
                        </a:rPr>
                        <a:t>Valor</a:t>
                      </a:r>
                    </a:p>
                  </a:txBody>
                  <a:tcPr anchor="b"/>
                </a:tc>
                <a:extLst>
                  <a:ext uri="{0D108BD9-81ED-4DB2-BD59-A6C34878D82A}">
                    <a16:rowId xmlns:a16="http://schemas.microsoft.com/office/drawing/2014/main" val="540783305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350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3449766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 dirty="0">
                          <a:effectLst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492488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450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11964796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7394773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6782121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1938420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811863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3379697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96490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6456092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9102141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300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0894842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450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38080196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 dirty="0">
                          <a:effectLst/>
                        </a:rPr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500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9574334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950468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400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471601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1143128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 dirty="0">
                          <a:effectLst/>
                        </a:rPr>
                        <a:t>310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269287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2146065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300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4400800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150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9335962"/>
                  </a:ext>
                </a:extLst>
              </a:tr>
              <a:tr h="292772"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>
                          <a:effectLst/>
                        </a:rPr>
                        <a:t>210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pt-BR" sz="1100" dirty="0">
                          <a:effectLst/>
                        </a:rPr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09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2171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6" y="1737360"/>
            <a:ext cx="10728251" cy="4810247"/>
          </a:xfrm>
        </p:spPr>
        <p:txBody>
          <a:bodyPr>
            <a:normAutofit/>
          </a:bodyPr>
          <a:lstStyle/>
          <a:p>
            <a:pPr algn="just"/>
            <a:r>
              <a:rPr lang="pt-BR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Você deve seguir as etapas abaixo:</a:t>
            </a:r>
          </a:p>
          <a:p>
            <a:pPr algn="just">
              <a:buFont typeface="+mj-lt"/>
              <a:buAutoNum type="arabicPeriod"/>
            </a:pPr>
            <a:r>
              <a:rPr lang="pt-BR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Inicialização</a:t>
            </a:r>
            <a:r>
              <a:rPr lang="pt-BR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Gere aleatoriamente uma população inicial de genomas, onde cada genoma representa uma solução para o problema da mochila. Cada genoma é representado por um vetor binário de tamanho igual ao número de itens, onde o valor '1' indica que o item está na mochila e '0' indica que o item está ausente.</a:t>
            </a:r>
          </a:p>
          <a:p>
            <a:pPr algn="just">
              <a:buFont typeface="+mj-lt"/>
              <a:buAutoNum type="arabicPeriod"/>
            </a:pPr>
            <a:r>
              <a:rPr lang="pt-BR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Avaliação da Aptidão</a:t>
            </a:r>
            <a:r>
              <a:rPr lang="pt-BR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Calcule a aptidão de cada genoma na população, considerando o valor total dos itens na mochila e garantindo que o peso total não exceda o limite da mochila.</a:t>
            </a:r>
          </a:p>
          <a:p>
            <a:pPr algn="just">
              <a:buFont typeface="+mj-lt"/>
              <a:buAutoNum type="arabicPeriod"/>
            </a:pPr>
            <a:r>
              <a:rPr lang="pt-BR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Seleção de Pais</a:t>
            </a:r>
            <a:r>
              <a:rPr lang="pt-BR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Utilize um método de seleção de pais, como seleção por torneio, para selecionar os genomas que serão utilizados para reprodução.</a:t>
            </a:r>
          </a:p>
          <a:p>
            <a:pPr algn="just">
              <a:buFont typeface="+mj-lt"/>
              <a:buAutoNum type="arabicPeriod"/>
            </a:pPr>
            <a:r>
              <a:rPr lang="pt-BR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Crossover</a:t>
            </a:r>
            <a:r>
              <a:rPr lang="pt-BR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Aplique o operador de crossover para combinar os genomas selecionados e gerar novos genomas (filhos) que irão compor a próxima geração.</a:t>
            </a:r>
          </a:p>
          <a:p>
            <a:pPr algn="just">
              <a:buFont typeface="+mj-lt"/>
              <a:buAutoNum type="arabicPeriod"/>
            </a:pPr>
            <a:r>
              <a:rPr lang="pt-BR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Mutação</a:t>
            </a:r>
            <a:r>
              <a:rPr lang="pt-BR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Introduza aleatoriedade na população aplicando o operador de mutação a alguns genomas da população.</a:t>
            </a:r>
          </a:p>
          <a:p>
            <a:pPr algn="just">
              <a:buFont typeface="+mj-lt"/>
              <a:buAutoNum type="arabicPeriod"/>
            </a:pPr>
            <a:r>
              <a:rPr lang="pt-BR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Atualização da </a:t>
            </a:r>
            <a:r>
              <a:rPr lang="pt-BR" sz="1600" b="1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População</a:t>
            </a:r>
            <a:r>
              <a:rPr lang="pt-BR" sz="16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Substitua a população atual pela nova população gerada após o crossover e mutação.</a:t>
            </a:r>
          </a:p>
          <a:p>
            <a:pPr marL="0" indent="0" algn="just">
              <a:buNone/>
            </a:pPr>
            <a:endParaRPr lang="pt-B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pt-BR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5330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976" y="1737360"/>
            <a:ext cx="10728251" cy="4810247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chemeClr val="tx1"/>
                </a:solidFill>
              </a:rPr>
              <a:t>Mostrar implementação em </a:t>
            </a:r>
            <a:r>
              <a:rPr lang="pt-BR" sz="1800" dirty="0" err="1">
                <a:solidFill>
                  <a:schemeClr val="tx1"/>
                </a:solidFill>
              </a:rPr>
              <a:t>Matlab</a:t>
            </a:r>
            <a:r>
              <a:rPr lang="pt-BR" sz="1800">
                <a:solidFill>
                  <a:schemeClr val="tx1"/>
                </a:solidFill>
              </a:rPr>
              <a:t> e Python</a:t>
            </a:r>
            <a:r>
              <a:rPr lang="pt-BR" sz="1800" dirty="0">
                <a:solidFill>
                  <a:schemeClr val="tx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132311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3522B3-2E50-57F6-6C88-185E94189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708D82-7131-36E2-DCC8-C8787CEC3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gabrielanuneslopes@ufmg.br</a:t>
            </a:r>
          </a:p>
        </p:txBody>
      </p:sp>
    </p:spTree>
    <p:extLst>
      <p:ext uri="{BB962C8B-B14F-4D97-AF65-F5344CB8AC3E}">
        <p14:creationId xmlns:p14="http://schemas.microsoft.com/office/powerpoint/2010/main" val="1487786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4421018" cy="4427475"/>
          </a:xfrm>
        </p:spPr>
        <p:txBody>
          <a:bodyPr>
            <a:normAutofit/>
          </a:bodyPr>
          <a:lstStyle/>
          <a:p>
            <a:pPr algn="l"/>
            <a:r>
              <a:rPr lang="pt-BR" sz="1600" b="0" i="0" u="none" strike="noStrike" baseline="0" dirty="0">
                <a:latin typeface="Times New Roman" panose="02020603050405020304" pitchFamily="18" charset="0"/>
              </a:rPr>
              <a:t>Os requisitos para a implementação de um AG são:</a:t>
            </a:r>
          </a:p>
          <a:p>
            <a:pPr algn="just"/>
            <a:r>
              <a:rPr lang="pt-BR" sz="1600" b="0" i="0" u="none" strike="noStrike" baseline="0" dirty="0">
                <a:latin typeface="Symbol" panose="05050102010706020507" pitchFamily="18" charset="2"/>
              </a:rPr>
              <a:t>·  </a:t>
            </a:r>
            <a:r>
              <a:rPr lang="pt-BR" sz="1600" b="0" i="0" u="none" strike="noStrike" baseline="0" dirty="0">
                <a:latin typeface="Times New Roman" panose="02020603050405020304" pitchFamily="18" charset="0"/>
              </a:rPr>
              <a:t>Representações das possíveis soluções do problema no formato de um código genético;</a:t>
            </a:r>
          </a:p>
          <a:p>
            <a:pPr algn="just"/>
            <a:r>
              <a:rPr lang="pt-BR" sz="1600" b="0" i="0" u="none" strike="noStrike" baseline="0" dirty="0">
                <a:latin typeface="Symbol" panose="05050102010706020507" pitchFamily="18" charset="2"/>
              </a:rPr>
              <a:t>·  </a:t>
            </a:r>
            <a:r>
              <a:rPr lang="pt-BR" sz="1600" b="0" i="0" u="none" strike="noStrike" baseline="0" dirty="0">
                <a:latin typeface="Times New Roman" panose="02020603050405020304" pitchFamily="18" charset="0"/>
              </a:rPr>
              <a:t>População inicial que contenha diversidade suficiente para permitir ao algoritmo combinar características e produzir novas soluções;</a:t>
            </a:r>
          </a:p>
          <a:p>
            <a:pPr algn="just"/>
            <a:r>
              <a:rPr lang="pt-BR" sz="1600" b="0" i="0" u="none" strike="noStrike" baseline="0" dirty="0">
                <a:latin typeface="Symbol" panose="05050102010706020507" pitchFamily="18" charset="2"/>
              </a:rPr>
              <a:t>·  </a:t>
            </a:r>
            <a:r>
              <a:rPr lang="pt-BR" sz="1600" b="0" i="0" u="none" strike="noStrike" baseline="0" dirty="0">
                <a:latin typeface="Times New Roman" panose="02020603050405020304" pitchFamily="18" charset="0"/>
              </a:rPr>
              <a:t>Existência de um método para medir a qualidade de uma solução potencial;</a:t>
            </a:r>
          </a:p>
          <a:p>
            <a:pPr algn="just"/>
            <a:r>
              <a:rPr lang="pt-BR" sz="1600" b="0" i="0" u="none" strike="noStrike" baseline="0" dirty="0">
                <a:latin typeface="Symbol" panose="05050102010706020507" pitchFamily="18" charset="2"/>
              </a:rPr>
              <a:t>·  </a:t>
            </a:r>
            <a:r>
              <a:rPr lang="pt-BR" sz="1600" b="0" i="0" u="none" strike="noStrike" baseline="0" dirty="0">
                <a:latin typeface="Times New Roman" panose="02020603050405020304" pitchFamily="18" charset="0"/>
              </a:rPr>
              <a:t>Um procedimento de combinação de soluções para gerar novos indivíduos na população;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D0C42FC-2AA6-BD9D-31D8-B66B91F2C059}"/>
              </a:ext>
            </a:extLst>
          </p:cNvPr>
          <p:cNvSpPr txBox="1">
            <a:spLocks/>
          </p:cNvSpPr>
          <p:nvPr/>
        </p:nvSpPr>
        <p:spPr>
          <a:xfrm>
            <a:off x="6734662" y="2249848"/>
            <a:ext cx="442101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600" dirty="0">
                <a:latin typeface="Symbol" panose="05050102010706020507" pitchFamily="18" charset="2"/>
              </a:rPr>
              <a:t> · </a:t>
            </a:r>
            <a:r>
              <a:rPr lang="pt-BR" sz="1600" dirty="0">
                <a:latin typeface="Times New Roman" panose="02020603050405020304" pitchFamily="18" charset="0"/>
              </a:rPr>
              <a:t>Um critério de escolha das soluções que permanecerão na população ou que serão retirados desta;</a:t>
            </a:r>
          </a:p>
          <a:p>
            <a:pPr algn="just"/>
            <a:r>
              <a:rPr lang="pt-BR" sz="1600" dirty="0">
                <a:latin typeface="Symbol" panose="05050102010706020507" pitchFamily="18" charset="2"/>
              </a:rPr>
              <a:t>·  </a:t>
            </a:r>
            <a:r>
              <a:rPr lang="pt-BR" sz="1600" dirty="0">
                <a:latin typeface="Times New Roman" panose="02020603050405020304" pitchFamily="18" charset="0"/>
              </a:rPr>
              <a:t>Um procedimento para introduzir periodicamente alterações em algumas soluções da população. Desse modo mantém-se a diversidade da população e a possibilidade de se produzir soluções inovadoras para serem avaliadas pelo critério de seleção dos mais aptos.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820463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A ideia básica de funcionamento dos algoritmos genéticos é a de tratar as possíveis soluções do problema como "indivíduos" de uma "população", que irá "evoluir" a cada iteração ou "geração". Para isso é necessário construir um modelo de evolução onde os indivíduos sejam soluções de um problema. </a:t>
            </a:r>
          </a:p>
          <a:p>
            <a:pPr algn="just"/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A execução do algoritmo pode ser resumida nos seguintes passos:</a:t>
            </a:r>
          </a:p>
          <a:p>
            <a:pPr algn="just"/>
            <a:r>
              <a:rPr lang="pt-BR" sz="1800" b="0" i="0" u="none" strike="noStrike" baseline="0" dirty="0">
                <a:latin typeface="Symbol" panose="05050102010706020507" pitchFamily="18" charset="2"/>
              </a:rPr>
              <a:t>·  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Inicialmente escolhe-se uma população inicial, normalmente formada por indivíduos criados aleatoriamente;</a:t>
            </a:r>
          </a:p>
          <a:p>
            <a:pPr algn="just"/>
            <a:r>
              <a:rPr lang="pt-BR" sz="1800" b="0" i="0" u="none" strike="noStrike" baseline="0" dirty="0">
                <a:latin typeface="Symbol" panose="05050102010706020507" pitchFamily="18" charset="2"/>
              </a:rPr>
              <a:t>·  </a:t>
            </a:r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Avalia-se toda a população de indivíduos segundo algum critério, determinado por uma função que avalia a qualidade do indivíduo (função de aptidão ou "fitness");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9457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execução do algoritmo pode ser resumida nos seguintes passos: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seguida, através do operador de "seleção", escolhem-se os indivíduos de melhor valor (dado pela função de aptidão) como base para a criação de um novo conjunto de possíveis soluções, chamado de nova "geração";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Esta nova geração é obtida aplicando-se sobre os indivíduos selecionados operações que misturem suas características (chamadas "genes"), através dos operadores de "cruzamento" ("crossover") e "mutação";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BR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Estes passos são repetidos até que uma solução aceitável seja encontrada, até que o número predeterminado de passos seja atingido ou até que o algoritmo não consiga mais melhorar a solução já encontrada.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4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FE5CFB-5F78-BAB7-CEFA-DD4D6029D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Algoritmos Genéticos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931AFEF-30AF-6790-C953-5DBE4CEC5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5165297" cy="4023360"/>
          </a:xfrm>
        </p:spPr>
        <p:txBody>
          <a:bodyPr/>
          <a:lstStyle/>
          <a:p>
            <a:pPr algn="l"/>
            <a:r>
              <a:rPr lang="pt-BR" sz="1800" b="0" i="0" u="none" strike="noStrike" baseline="0" dirty="0">
                <a:latin typeface="Times New Roman" panose="02020603050405020304" pitchFamily="18" charset="0"/>
              </a:rPr>
              <a:t>Os principais componentes mostrados na Figura 1 são descritos a seguir em mais detalhes.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D0B149-89C5-E3A6-D14F-D67834E75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982" y="1845734"/>
            <a:ext cx="3476845" cy="444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0535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1766</TotalTime>
  <Words>3277</Words>
  <Application>Microsoft Office PowerPoint</Application>
  <PresentationFormat>Widescreen</PresentationFormat>
  <Paragraphs>307</Paragraphs>
  <Slides>53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Cambria Math</vt:lpstr>
      <vt:lpstr>Symbol</vt:lpstr>
      <vt:lpstr>Times New Roman</vt:lpstr>
      <vt:lpstr>Retrospectiva</vt:lpstr>
      <vt:lpstr>Computação Evolucionária Algoritmos Genéticos – Parte 1</vt:lpstr>
      <vt:lpstr>Apresentação do PowerPoint</vt:lpstr>
      <vt:lpstr>Conteúdo deste capítulo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EXEMPLOS</vt:lpstr>
      <vt:lpstr>Exemplo de um ciclo de evolução</vt:lpstr>
      <vt:lpstr>Exemplo de um ciclo de evolução</vt:lpstr>
      <vt:lpstr>Exemplo de um ciclo de evolução</vt:lpstr>
      <vt:lpstr>Exemplo de um ciclo de evolução</vt:lpstr>
      <vt:lpstr>Exemplo de um ciclo de evolução</vt:lpstr>
      <vt:lpstr>Exemplo de um ciclo de evolução</vt:lpstr>
      <vt:lpstr>Exemplo de um ciclo de evolução</vt:lpstr>
      <vt:lpstr>Exemplo de um ciclo de evolução</vt:lpstr>
      <vt:lpstr>Exemplo de um ciclo de evolução</vt:lpstr>
      <vt:lpstr>Exemplo de um ciclo de evolução</vt:lpstr>
      <vt:lpstr>Exemplo de um ciclo de evolução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Algoritmos Genéticos</vt:lpstr>
      <vt:lpstr>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Gabriela Nunes Lopes</dc:creator>
  <cp:lastModifiedBy>Gabriela Nunes Lopes</cp:lastModifiedBy>
  <cp:revision>1</cp:revision>
  <dcterms:created xsi:type="dcterms:W3CDTF">2024-03-12T16:53:53Z</dcterms:created>
  <dcterms:modified xsi:type="dcterms:W3CDTF">2025-08-29T18:11:08Z</dcterms:modified>
</cp:coreProperties>
</file>